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58" r:id="rId7"/>
    <p:sldId id="259" r:id="rId8"/>
  </p:sldIdLst>
  <p:sldSz cx="7569200" cy="10699750"/>
  <p:notesSz cx="7569200" cy="106997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93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211034-10DD-4DD7-9D13-1CAC39ED1642}" v="8" dt="2026-01-09T12:42:40.97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845" y="-247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60045" y="10341609"/>
            <a:ext cx="6840220" cy="0"/>
          </a:xfrm>
          <a:custGeom>
            <a:avLst/>
            <a:gdLst/>
            <a:ahLst/>
            <a:cxnLst/>
            <a:rect l="l" t="t" r="r" b="b"/>
            <a:pathLst>
              <a:path w="6840220">
                <a:moveTo>
                  <a:pt x="6840220" y="0"/>
                </a:moveTo>
                <a:lnTo>
                  <a:pt x="0" y="0"/>
                </a:lnTo>
              </a:path>
            </a:pathLst>
          </a:custGeom>
          <a:ln w="12700">
            <a:solidFill>
              <a:srgbClr val="AC925F"/>
            </a:solidFill>
          </a:ln>
        </p:spPr>
        <p:txBody>
          <a:bodyPr wrap="square" lIns="0" tIns="0" rIns="0" bIns="0" rtlCol="0"/>
          <a:lstStyle/>
          <a:p>
            <a:endParaRPr/>
          </a:p>
        </p:txBody>
      </p:sp>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1/9/2026</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mailto:commercial@middlesexccc.com" TargetMode="External"/><Relationship Id="rId1" Type="http://schemas.openxmlformats.org/officeDocument/2006/relationships/slideLayout" Target="../slideLayouts/slideLayout5.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28226" y="4318613"/>
            <a:ext cx="822325" cy="160020"/>
          </a:xfrm>
          <a:custGeom>
            <a:avLst/>
            <a:gdLst/>
            <a:ahLst/>
            <a:cxnLst/>
            <a:rect l="l" t="t" r="r" b="b"/>
            <a:pathLst>
              <a:path w="822325" h="160020">
                <a:moveTo>
                  <a:pt x="793741" y="0"/>
                </a:moveTo>
                <a:lnTo>
                  <a:pt x="28287" y="0"/>
                </a:lnTo>
                <a:lnTo>
                  <a:pt x="7071" y="35612"/>
                </a:lnTo>
                <a:lnTo>
                  <a:pt x="0" y="80012"/>
                </a:lnTo>
                <a:lnTo>
                  <a:pt x="7071" y="124413"/>
                </a:lnTo>
                <a:lnTo>
                  <a:pt x="28287" y="160025"/>
                </a:lnTo>
                <a:lnTo>
                  <a:pt x="793741" y="160025"/>
                </a:lnTo>
                <a:lnTo>
                  <a:pt x="814957" y="124413"/>
                </a:lnTo>
                <a:lnTo>
                  <a:pt x="822029" y="80012"/>
                </a:lnTo>
                <a:lnTo>
                  <a:pt x="814957" y="35612"/>
                </a:lnTo>
                <a:lnTo>
                  <a:pt x="793741" y="0"/>
                </a:lnTo>
                <a:close/>
              </a:path>
            </a:pathLst>
          </a:custGeom>
          <a:solidFill>
            <a:srgbClr val="FFFFFF">
              <a:alpha val="39999"/>
            </a:srgbClr>
          </a:solidFill>
        </p:spPr>
        <p:txBody>
          <a:bodyPr wrap="square" lIns="0" tIns="0" rIns="0" bIns="0" rtlCol="0"/>
          <a:lstStyle/>
          <a:p>
            <a:endParaRPr/>
          </a:p>
        </p:txBody>
      </p:sp>
      <p:sp>
        <p:nvSpPr>
          <p:cNvPr id="4" name="object 4"/>
          <p:cNvSpPr txBox="1"/>
          <p:nvPr/>
        </p:nvSpPr>
        <p:spPr>
          <a:xfrm>
            <a:off x="348310" y="345173"/>
            <a:ext cx="4349750" cy="566420"/>
          </a:xfrm>
          <a:prstGeom prst="rect">
            <a:avLst/>
          </a:prstGeom>
        </p:spPr>
        <p:txBody>
          <a:bodyPr vert="horz" wrap="square" lIns="0" tIns="12700" rIns="0" bIns="0" rtlCol="0">
            <a:spAutoFit/>
          </a:bodyPr>
          <a:lstStyle/>
          <a:p>
            <a:pPr marL="12700">
              <a:lnSpc>
                <a:spcPts val="2250"/>
              </a:lnSpc>
              <a:spcBef>
                <a:spcPts val="100"/>
              </a:spcBef>
            </a:pPr>
            <a:r>
              <a:rPr sz="2000" b="1" spc="-110">
                <a:solidFill>
                  <a:srgbClr val="AC935F"/>
                </a:solidFill>
                <a:latin typeface="Brandon Grotesque Bold"/>
                <a:cs typeface="Brandon Grotesque Bold"/>
              </a:rPr>
              <a:t>PLUM</a:t>
            </a:r>
            <a:r>
              <a:rPr sz="2000" b="1" spc="-145">
                <a:solidFill>
                  <a:srgbClr val="AC935F"/>
                </a:solidFill>
                <a:latin typeface="Brandon Grotesque Bold"/>
                <a:cs typeface="Brandon Grotesque Bold"/>
              </a:rPr>
              <a:t> </a:t>
            </a:r>
            <a:r>
              <a:rPr sz="2000" b="1" spc="-120">
                <a:solidFill>
                  <a:srgbClr val="AC935F"/>
                </a:solidFill>
                <a:latin typeface="Brandon Grotesque Bold"/>
                <a:cs typeface="Brandon Grotesque Bold"/>
              </a:rPr>
              <a:t>CLUB</a:t>
            </a:r>
            <a:r>
              <a:rPr sz="2000" b="1" spc="-140">
                <a:solidFill>
                  <a:srgbClr val="AC935F"/>
                </a:solidFill>
                <a:latin typeface="Brandon Grotesque Bold"/>
                <a:cs typeface="Brandon Grotesque Bold"/>
              </a:rPr>
              <a:t> </a:t>
            </a:r>
            <a:r>
              <a:rPr sz="3000" b="1" spc="-97" baseline="5555">
                <a:solidFill>
                  <a:srgbClr val="AC935F"/>
                </a:solidFill>
                <a:latin typeface="Brandon Grotesque Bold"/>
                <a:cs typeface="Brandon Grotesque Bold"/>
              </a:rPr>
              <a:t>–</a:t>
            </a:r>
            <a:r>
              <a:rPr sz="3000" b="1" spc="-209" baseline="5555">
                <a:solidFill>
                  <a:srgbClr val="AC935F"/>
                </a:solidFill>
                <a:latin typeface="Brandon Grotesque Bold"/>
                <a:cs typeface="Brandon Grotesque Bold"/>
              </a:rPr>
              <a:t> </a:t>
            </a:r>
            <a:r>
              <a:rPr sz="2000" b="1" spc="-120">
                <a:solidFill>
                  <a:srgbClr val="243761"/>
                </a:solidFill>
                <a:latin typeface="Brandon Grotesque Bold"/>
                <a:cs typeface="Brandon Grotesque Bold"/>
              </a:rPr>
              <a:t>BUSINESS</a:t>
            </a:r>
            <a:r>
              <a:rPr sz="2000" b="1" spc="-140">
                <a:solidFill>
                  <a:srgbClr val="243761"/>
                </a:solidFill>
                <a:latin typeface="Brandon Grotesque Bold"/>
                <a:cs typeface="Brandon Grotesque Bold"/>
              </a:rPr>
              <a:t> </a:t>
            </a:r>
            <a:r>
              <a:rPr sz="2000" b="1" spc="-105">
                <a:solidFill>
                  <a:srgbClr val="243761"/>
                </a:solidFill>
                <a:latin typeface="Brandon Grotesque Bold"/>
                <a:cs typeface="Brandon Grotesque Bold"/>
              </a:rPr>
              <a:t>NETWORKING</a:t>
            </a:r>
            <a:endParaRPr sz="2000">
              <a:latin typeface="Brandon Grotesque Bold"/>
              <a:cs typeface="Brandon Grotesque Bold"/>
            </a:endParaRPr>
          </a:p>
          <a:p>
            <a:pPr marL="13970">
              <a:lnSpc>
                <a:spcPts val="2010"/>
              </a:lnSpc>
            </a:pPr>
            <a:r>
              <a:rPr sz="1800" b="0">
                <a:solidFill>
                  <a:srgbClr val="243761"/>
                </a:solidFill>
                <a:latin typeface="Brandon Grotesque Regular"/>
                <a:cs typeface="Brandon Grotesque Regular"/>
              </a:rPr>
              <a:t>MEMBERSHIP</a:t>
            </a:r>
            <a:r>
              <a:rPr sz="1800" b="0" spc="90">
                <a:solidFill>
                  <a:srgbClr val="243761"/>
                </a:solidFill>
                <a:latin typeface="Brandon Grotesque Regular"/>
                <a:cs typeface="Brandon Grotesque Regular"/>
              </a:rPr>
              <a:t> </a:t>
            </a:r>
            <a:r>
              <a:rPr sz="1800" b="0">
                <a:solidFill>
                  <a:srgbClr val="243761"/>
                </a:solidFill>
                <a:latin typeface="Brandon Grotesque Regular"/>
                <a:cs typeface="Brandon Grotesque Regular"/>
              </a:rPr>
              <a:t>FORM</a:t>
            </a:r>
            <a:r>
              <a:rPr sz="1800" b="0" spc="75">
                <a:solidFill>
                  <a:srgbClr val="243761"/>
                </a:solidFill>
                <a:latin typeface="Brandon Grotesque Regular"/>
                <a:cs typeface="Brandon Grotesque Regular"/>
              </a:rPr>
              <a:t> </a:t>
            </a:r>
            <a:r>
              <a:rPr sz="1800" b="0" spc="-20">
                <a:solidFill>
                  <a:srgbClr val="243761"/>
                </a:solidFill>
                <a:latin typeface="Brandon Grotesque Regular"/>
                <a:cs typeface="Brandon Grotesque Regular"/>
              </a:rPr>
              <a:t>202</a:t>
            </a:r>
            <a:r>
              <a:rPr lang="en-GB" sz="1800" b="0" spc="-20">
                <a:solidFill>
                  <a:srgbClr val="243761"/>
                </a:solidFill>
                <a:latin typeface="Brandon Grotesque Regular"/>
                <a:cs typeface="Brandon Grotesque Regular"/>
              </a:rPr>
              <a:t>6</a:t>
            </a:r>
            <a:endParaRPr sz="1800">
              <a:latin typeface="Brandon Grotesque Regular"/>
              <a:cs typeface="Brandon Grotesque Regular"/>
            </a:endParaRPr>
          </a:p>
        </p:txBody>
      </p:sp>
      <p:sp>
        <p:nvSpPr>
          <p:cNvPr id="5" name="object 5"/>
          <p:cNvSpPr/>
          <p:nvPr/>
        </p:nvSpPr>
        <p:spPr>
          <a:xfrm>
            <a:off x="346628" y="1051945"/>
            <a:ext cx="396240" cy="0"/>
          </a:xfrm>
          <a:custGeom>
            <a:avLst/>
            <a:gdLst/>
            <a:ahLst/>
            <a:cxnLst/>
            <a:rect l="l" t="t" r="r" b="b"/>
            <a:pathLst>
              <a:path w="396240">
                <a:moveTo>
                  <a:pt x="395998" y="0"/>
                </a:moveTo>
                <a:lnTo>
                  <a:pt x="0" y="0"/>
                </a:lnTo>
              </a:path>
            </a:pathLst>
          </a:custGeom>
          <a:ln w="25400">
            <a:solidFill>
              <a:srgbClr val="AC935F"/>
            </a:solidFill>
          </a:ln>
        </p:spPr>
        <p:txBody>
          <a:bodyPr wrap="square" lIns="0" tIns="0" rIns="0" bIns="0" rtlCol="0"/>
          <a:lstStyle/>
          <a:p>
            <a:endParaRPr/>
          </a:p>
        </p:txBody>
      </p:sp>
      <p:sp>
        <p:nvSpPr>
          <p:cNvPr id="6" name="object 6"/>
          <p:cNvSpPr/>
          <p:nvPr/>
        </p:nvSpPr>
        <p:spPr>
          <a:xfrm>
            <a:off x="359995" y="3444873"/>
            <a:ext cx="6866837" cy="45719"/>
          </a:xfrm>
          <a:custGeom>
            <a:avLst/>
            <a:gdLst/>
            <a:ahLst/>
            <a:cxnLst/>
            <a:rect l="l" t="t" r="r" b="b"/>
            <a:pathLst>
              <a:path w="6840220">
                <a:moveTo>
                  <a:pt x="6840004" y="0"/>
                </a:moveTo>
                <a:lnTo>
                  <a:pt x="0" y="0"/>
                </a:lnTo>
              </a:path>
            </a:pathLst>
          </a:custGeom>
          <a:ln w="3175">
            <a:solidFill>
              <a:srgbClr val="AC935F"/>
            </a:solidFill>
          </a:ln>
        </p:spPr>
        <p:txBody>
          <a:bodyPr wrap="square" lIns="0" tIns="0" rIns="0" bIns="0" rtlCol="0"/>
          <a:lstStyle/>
          <a:p>
            <a:endParaRPr/>
          </a:p>
        </p:txBody>
      </p:sp>
      <p:sp>
        <p:nvSpPr>
          <p:cNvPr id="7" name="object 7"/>
          <p:cNvSpPr/>
          <p:nvPr/>
        </p:nvSpPr>
        <p:spPr>
          <a:xfrm flipV="1">
            <a:off x="344830" y="4637593"/>
            <a:ext cx="4963769" cy="102682"/>
          </a:xfrm>
          <a:custGeom>
            <a:avLst/>
            <a:gdLst/>
            <a:ahLst/>
            <a:cxnLst/>
            <a:rect l="l" t="t" r="r" b="b"/>
            <a:pathLst>
              <a:path w="6840220">
                <a:moveTo>
                  <a:pt x="6840004" y="0"/>
                </a:moveTo>
                <a:lnTo>
                  <a:pt x="0" y="0"/>
                </a:lnTo>
              </a:path>
            </a:pathLst>
          </a:custGeom>
          <a:ln w="3175">
            <a:solidFill>
              <a:srgbClr val="AC935F"/>
            </a:solidFill>
          </a:ln>
        </p:spPr>
        <p:txBody>
          <a:bodyPr wrap="square" lIns="0" tIns="0" rIns="0" bIns="0" rtlCol="0"/>
          <a:lstStyle/>
          <a:p>
            <a:endParaRPr/>
          </a:p>
        </p:txBody>
      </p:sp>
      <p:sp>
        <p:nvSpPr>
          <p:cNvPr id="8" name="object 8"/>
          <p:cNvSpPr/>
          <p:nvPr/>
        </p:nvSpPr>
        <p:spPr>
          <a:xfrm>
            <a:off x="292912" y="6620515"/>
            <a:ext cx="6851791" cy="45719"/>
          </a:xfrm>
          <a:custGeom>
            <a:avLst/>
            <a:gdLst/>
            <a:ahLst/>
            <a:cxnLst/>
            <a:rect l="l" t="t" r="r" b="b"/>
            <a:pathLst>
              <a:path w="6840220">
                <a:moveTo>
                  <a:pt x="6840004" y="0"/>
                </a:moveTo>
                <a:lnTo>
                  <a:pt x="0" y="0"/>
                </a:lnTo>
              </a:path>
            </a:pathLst>
          </a:custGeom>
          <a:ln w="3175">
            <a:solidFill>
              <a:srgbClr val="AC935F"/>
            </a:solidFill>
          </a:ln>
        </p:spPr>
        <p:txBody>
          <a:bodyPr wrap="square" lIns="0" tIns="0" rIns="0" bIns="0" rtlCol="0"/>
          <a:lstStyle/>
          <a:p>
            <a:endParaRPr/>
          </a:p>
        </p:txBody>
      </p:sp>
      <p:sp>
        <p:nvSpPr>
          <p:cNvPr id="9" name="object 9"/>
          <p:cNvSpPr/>
          <p:nvPr/>
        </p:nvSpPr>
        <p:spPr>
          <a:xfrm>
            <a:off x="327396" y="9632271"/>
            <a:ext cx="6905552" cy="47790"/>
          </a:xfrm>
          <a:custGeom>
            <a:avLst/>
            <a:gdLst/>
            <a:ahLst/>
            <a:cxnLst/>
            <a:rect l="l" t="t" r="r" b="b"/>
            <a:pathLst>
              <a:path w="6840220">
                <a:moveTo>
                  <a:pt x="6840004" y="0"/>
                </a:moveTo>
                <a:lnTo>
                  <a:pt x="0" y="0"/>
                </a:lnTo>
              </a:path>
            </a:pathLst>
          </a:custGeom>
          <a:ln w="3175">
            <a:solidFill>
              <a:srgbClr val="AC935F"/>
            </a:solidFill>
          </a:ln>
        </p:spPr>
        <p:txBody>
          <a:bodyPr wrap="square" lIns="0" tIns="0" rIns="0" bIns="0" rtlCol="0"/>
          <a:lstStyle/>
          <a:p>
            <a:endParaRPr/>
          </a:p>
        </p:txBody>
      </p:sp>
      <p:sp>
        <p:nvSpPr>
          <p:cNvPr id="10" name="object 10"/>
          <p:cNvSpPr/>
          <p:nvPr/>
        </p:nvSpPr>
        <p:spPr>
          <a:xfrm>
            <a:off x="4824997" y="9747566"/>
            <a:ext cx="2407951" cy="465231"/>
          </a:xfrm>
          <a:custGeom>
            <a:avLst/>
            <a:gdLst/>
            <a:ahLst/>
            <a:cxnLst/>
            <a:rect l="l" t="t" r="r" b="b"/>
            <a:pathLst>
              <a:path w="2372995" h="212725">
                <a:moveTo>
                  <a:pt x="2372398" y="0"/>
                </a:moveTo>
                <a:lnTo>
                  <a:pt x="0" y="0"/>
                </a:lnTo>
                <a:lnTo>
                  <a:pt x="0" y="212432"/>
                </a:lnTo>
                <a:lnTo>
                  <a:pt x="2372398" y="212432"/>
                </a:lnTo>
                <a:lnTo>
                  <a:pt x="2372398" y="0"/>
                </a:lnTo>
                <a:close/>
              </a:path>
            </a:pathLst>
          </a:custGeom>
          <a:solidFill>
            <a:srgbClr val="EDE7DD"/>
          </a:solidFill>
        </p:spPr>
        <p:txBody>
          <a:bodyPr wrap="square" lIns="0" tIns="0" rIns="0" bIns="0" rtlCol="0"/>
          <a:lstStyle/>
          <a:p>
            <a:endParaRPr/>
          </a:p>
        </p:txBody>
      </p:sp>
      <p:sp>
        <p:nvSpPr>
          <p:cNvPr id="11" name="object 11"/>
          <p:cNvSpPr txBox="1"/>
          <p:nvPr/>
        </p:nvSpPr>
        <p:spPr>
          <a:xfrm>
            <a:off x="1767469" y="9745436"/>
            <a:ext cx="2904490" cy="513080"/>
          </a:xfrm>
          <a:prstGeom prst="rect">
            <a:avLst/>
          </a:prstGeom>
        </p:spPr>
        <p:txBody>
          <a:bodyPr vert="horz" wrap="square" lIns="0" tIns="12700" rIns="0" bIns="0" rtlCol="0">
            <a:spAutoFit/>
          </a:bodyPr>
          <a:lstStyle/>
          <a:p>
            <a:pPr marL="12700" marR="5080" algn="just">
              <a:lnSpc>
                <a:spcPct val="100000"/>
              </a:lnSpc>
              <a:spcBef>
                <a:spcPts val="100"/>
              </a:spcBef>
            </a:pPr>
            <a:r>
              <a:rPr lang="en-GB" sz="800" spc="-10" dirty="0">
                <a:solidFill>
                  <a:srgbClr val="243761"/>
                </a:solidFill>
                <a:latin typeface="Brandon Text Office"/>
                <a:cs typeface="Brandon Text Office"/>
              </a:rPr>
              <a:t>TYPING your </a:t>
            </a:r>
            <a:r>
              <a:rPr sz="800" spc="-10" dirty="0">
                <a:solidFill>
                  <a:srgbClr val="243761"/>
                </a:solidFill>
                <a:latin typeface="Brandon Text Office"/>
                <a:cs typeface="Brandon Text Office"/>
              </a:rPr>
              <a:t>name</a:t>
            </a:r>
            <a:r>
              <a:rPr sz="800" spc="-25" dirty="0">
                <a:solidFill>
                  <a:srgbClr val="243761"/>
                </a:solidFill>
                <a:latin typeface="Brandon Text Office"/>
                <a:cs typeface="Brandon Text Office"/>
              </a:rPr>
              <a:t> </a:t>
            </a:r>
            <a:r>
              <a:rPr sz="800" dirty="0">
                <a:solidFill>
                  <a:srgbClr val="243761"/>
                </a:solidFill>
                <a:latin typeface="Brandon Text Office"/>
                <a:cs typeface="Brandon Text Office"/>
              </a:rPr>
              <a:t>in</a:t>
            </a:r>
            <a:r>
              <a:rPr sz="800" spc="-20" dirty="0">
                <a:solidFill>
                  <a:srgbClr val="243761"/>
                </a:solidFill>
                <a:latin typeface="Brandon Text Office"/>
                <a:cs typeface="Brandon Text Office"/>
              </a:rPr>
              <a:t> </a:t>
            </a:r>
            <a:r>
              <a:rPr sz="800" dirty="0">
                <a:solidFill>
                  <a:srgbClr val="243761"/>
                </a:solidFill>
                <a:latin typeface="Brandon Text Office"/>
                <a:cs typeface="Brandon Text Office"/>
              </a:rPr>
              <a:t>the</a:t>
            </a:r>
            <a:r>
              <a:rPr sz="800" spc="-25" dirty="0">
                <a:solidFill>
                  <a:srgbClr val="243761"/>
                </a:solidFill>
                <a:latin typeface="Brandon Text Office"/>
                <a:cs typeface="Brandon Text Office"/>
              </a:rPr>
              <a:t> </a:t>
            </a:r>
            <a:r>
              <a:rPr sz="800" spc="-10" dirty="0">
                <a:solidFill>
                  <a:srgbClr val="243761"/>
                </a:solidFill>
                <a:latin typeface="Brandon Text Office"/>
                <a:cs typeface="Brandon Text Office"/>
              </a:rPr>
              <a:t>box,</a:t>
            </a:r>
            <a:r>
              <a:rPr sz="800" spc="-25" dirty="0">
                <a:solidFill>
                  <a:srgbClr val="243761"/>
                </a:solidFill>
                <a:latin typeface="Brandon Text Office"/>
                <a:cs typeface="Brandon Text Office"/>
              </a:rPr>
              <a:t> </a:t>
            </a:r>
            <a:r>
              <a:rPr sz="800" b="1" spc="-10" dirty="0">
                <a:solidFill>
                  <a:srgbClr val="243761"/>
                </a:solidFill>
                <a:latin typeface="Brandon Text Office"/>
                <a:cs typeface="Brandon Text Office"/>
              </a:rPr>
              <a:t>confirms</a:t>
            </a:r>
            <a:r>
              <a:rPr sz="800" b="1" spc="-20" dirty="0">
                <a:solidFill>
                  <a:srgbClr val="243761"/>
                </a:solidFill>
                <a:latin typeface="Brandon Text Office"/>
                <a:cs typeface="Brandon Text Office"/>
              </a:rPr>
              <a:t> you</a:t>
            </a:r>
            <a:r>
              <a:rPr sz="800" b="1" spc="-25" dirty="0">
                <a:solidFill>
                  <a:srgbClr val="243761"/>
                </a:solidFill>
                <a:latin typeface="Brandon Text Office"/>
                <a:cs typeface="Brandon Text Office"/>
              </a:rPr>
              <a:t> </a:t>
            </a:r>
            <a:r>
              <a:rPr sz="800" b="1" spc="-10" dirty="0">
                <a:solidFill>
                  <a:srgbClr val="243761"/>
                </a:solidFill>
                <a:latin typeface="Brandon Text Office"/>
                <a:cs typeface="Brandon Text Office"/>
              </a:rPr>
              <a:t>accept</a:t>
            </a:r>
            <a:r>
              <a:rPr sz="800" b="1" spc="-25" dirty="0">
                <a:solidFill>
                  <a:srgbClr val="243761"/>
                </a:solidFill>
                <a:latin typeface="Brandon Text Office"/>
                <a:cs typeface="Brandon Text Office"/>
              </a:rPr>
              <a:t> </a:t>
            </a:r>
            <a:r>
              <a:rPr sz="800" b="1" dirty="0">
                <a:solidFill>
                  <a:srgbClr val="243761"/>
                </a:solidFill>
                <a:latin typeface="Brandon Text Office"/>
                <a:cs typeface="Brandon Text Office"/>
              </a:rPr>
              <a:t>the</a:t>
            </a:r>
            <a:r>
              <a:rPr sz="800" b="1" spc="-20" dirty="0">
                <a:solidFill>
                  <a:srgbClr val="243761"/>
                </a:solidFill>
                <a:latin typeface="Brandon Text Office"/>
                <a:cs typeface="Brandon Text Office"/>
              </a:rPr>
              <a:t> </a:t>
            </a:r>
            <a:r>
              <a:rPr sz="800" b="1" spc="-10" dirty="0">
                <a:solidFill>
                  <a:srgbClr val="243761"/>
                </a:solidFill>
                <a:latin typeface="Brandon Text Office"/>
                <a:cs typeface="Brandon Text Office"/>
              </a:rPr>
              <a:t>terms</a:t>
            </a:r>
            <a:r>
              <a:rPr lang="en-GB" sz="800" b="1" spc="500" dirty="0">
                <a:solidFill>
                  <a:srgbClr val="243761"/>
                </a:solidFill>
                <a:latin typeface="Brandon Text Office"/>
                <a:cs typeface="Brandon Text Office"/>
              </a:rPr>
              <a:t> </a:t>
            </a:r>
            <a:r>
              <a:rPr sz="800" b="1" dirty="0">
                <a:solidFill>
                  <a:srgbClr val="243761"/>
                </a:solidFill>
                <a:latin typeface="Brandon Text Office"/>
                <a:cs typeface="Brandon Text Office"/>
              </a:rPr>
              <a:t>and</a:t>
            </a:r>
            <a:r>
              <a:rPr sz="800" b="1" spc="-20" dirty="0">
                <a:solidFill>
                  <a:srgbClr val="243761"/>
                </a:solidFill>
                <a:latin typeface="Brandon Text Office"/>
                <a:cs typeface="Brandon Text Office"/>
              </a:rPr>
              <a:t> </a:t>
            </a:r>
            <a:r>
              <a:rPr sz="800" b="1" spc="-10" dirty="0">
                <a:solidFill>
                  <a:srgbClr val="243761"/>
                </a:solidFill>
                <a:latin typeface="Brandon Text Office"/>
                <a:cs typeface="Brandon Text Office"/>
              </a:rPr>
              <a:t>conditions</a:t>
            </a:r>
            <a:r>
              <a:rPr sz="800" b="1" spc="-15" dirty="0">
                <a:solidFill>
                  <a:srgbClr val="243761"/>
                </a:solidFill>
                <a:latin typeface="Brandon Text Office"/>
                <a:cs typeface="Brandon Text Office"/>
              </a:rPr>
              <a:t> </a:t>
            </a:r>
            <a:r>
              <a:rPr sz="800" dirty="0">
                <a:solidFill>
                  <a:srgbClr val="243761"/>
                </a:solidFill>
                <a:latin typeface="Brandon Text Office"/>
                <a:cs typeface="Brandon Text Office"/>
              </a:rPr>
              <a:t>of</a:t>
            </a:r>
            <a:r>
              <a:rPr sz="800" spc="-20" dirty="0">
                <a:solidFill>
                  <a:srgbClr val="243761"/>
                </a:solidFill>
                <a:latin typeface="Brandon Text Office"/>
                <a:cs typeface="Brandon Text Office"/>
              </a:rPr>
              <a:t> </a:t>
            </a:r>
            <a:r>
              <a:rPr sz="800" dirty="0">
                <a:solidFill>
                  <a:srgbClr val="243761"/>
                </a:solidFill>
                <a:latin typeface="Brandon Text Office"/>
                <a:cs typeface="Brandon Text Office"/>
              </a:rPr>
              <a:t>the</a:t>
            </a:r>
            <a:r>
              <a:rPr sz="800" spc="-15" dirty="0">
                <a:solidFill>
                  <a:srgbClr val="243761"/>
                </a:solidFill>
                <a:latin typeface="Brandon Text Office"/>
                <a:cs typeface="Brandon Text Office"/>
              </a:rPr>
              <a:t> </a:t>
            </a:r>
            <a:r>
              <a:rPr sz="800" spc="-10" dirty="0">
                <a:solidFill>
                  <a:srgbClr val="243761"/>
                </a:solidFill>
                <a:latin typeface="Brandon Text Office"/>
                <a:cs typeface="Brandon Text Office"/>
              </a:rPr>
              <a:t>Middlesex</a:t>
            </a:r>
            <a:r>
              <a:rPr sz="800" spc="-20" dirty="0">
                <a:solidFill>
                  <a:srgbClr val="243761"/>
                </a:solidFill>
                <a:latin typeface="Brandon Text Office"/>
                <a:cs typeface="Brandon Text Office"/>
              </a:rPr>
              <a:t> Cricket</a:t>
            </a:r>
            <a:r>
              <a:rPr sz="800" spc="-15" dirty="0">
                <a:solidFill>
                  <a:srgbClr val="243761"/>
                </a:solidFill>
                <a:latin typeface="Brandon Text Office"/>
                <a:cs typeface="Brandon Text Office"/>
              </a:rPr>
              <a:t> </a:t>
            </a:r>
            <a:r>
              <a:rPr sz="800" spc="-10" dirty="0">
                <a:solidFill>
                  <a:srgbClr val="243761"/>
                </a:solidFill>
                <a:latin typeface="Brandon Text Office"/>
                <a:cs typeface="Brandon Text Office"/>
              </a:rPr>
              <a:t>membership,</a:t>
            </a:r>
            <a:r>
              <a:rPr sz="800" spc="-20" dirty="0">
                <a:solidFill>
                  <a:srgbClr val="243761"/>
                </a:solidFill>
                <a:latin typeface="Brandon Text Office"/>
                <a:cs typeface="Brandon Text Office"/>
              </a:rPr>
              <a:t> </a:t>
            </a:r>
            <a:r>
              <a:rPr sz="800" spc="-10" dirty="0">
                <a:solidFill>
                  <a:srgbClr val="243761"/>
                </a:solidFill>
                <a:latin typeface="Brandon Text Office"/>
                <a:cs typeface="Brandon Text Office"/>
              </a:rPr>
              <a:t>including</a:t>
            </a:r>
            <a:r>
              <a:rPr sz="800" spc="-15" dirty="0">
                <a:solidFill>
                  <a:srgbClr val="243761"/>
                </a:solidFill>
                <a:latin typeface="Brandon Text Office"/>
                <a:cs typeface="Brandon Text Office"/>
              </a:rPr>
              <a:t> </a:t>
            </a:r>
            <a:r>
              <a:rPr sz="800" spc="-25" dirty="0">
                <a:solidFill>
                  <a:srgbClr val="243761"/>
                </a:solidFill>
                <a:latin typeface="Brandon Text Office"/>
                <a:cs typeface="Brandon Text Office"/>
              </a:rPr>
              <a:t>the</a:t>
            </a:r>
            <a:r>
              <a:rPr sz="800" spc="500" dirty="0">
                <a:solidFill>
                  <a:srgbClr val="243761"/>
                </a:solidFill>
                <a:latin typeface="Brandon Text Office"/>
                <a:cs typeface="Brandon Text Office"/>
              </a:rPr>
              <a:t> </a:t>
            </a:r>
            <a:r>
              <a:rPr sz="800" spc="-10" dirty="0">
                <a:solidFill>
                  <a:srgbClr val="243761"/>
                </a:solidFill>
                <a:latin typeface="Brandon Text Office"/>
                <a:cs typeface="Brandon Text Office"/>
              </a:rPr>
              <a:t>Plum</a:t>
            </a:r>
            <a:r>
              <a:rPr sz="800" spc="-35" dirty="0">
                <a:solidFill>
                  <a:srgbClr val="243761"/>
                </a:solidFill>
                <a:latin typeface="Brandon Text Office"/>
                <a:cs typeface="Brandon Text Office"/>
              </a:rPr>
              <a:t> </a:t>
            </a:r>
            <a:r>
              <a:rPr sz="800" spc="-10" dirty="0">
                <a:solidFill>
                  <a:srgbClr val="243761"/>
                </a:solidFill>
                <a:latin typeface="Brandon Text Office"/>
                <a:cs typeface="Brandon Text Office"/>
              </a:rPr>
              <a:t>Club</a:t>
            </a:r>
            <a:r>
              <a:rPr sz="800" spc="-20" dirty="0">
                <a:solidFill>
                  <a:srgbClr val="243761"/>
                </a:solidFill>
                <a:latin typeface="Brandon Text Office"/>
                <a:cs typeface="Brandon Text Office"/>
              </a:rPr>
              <a:t> </a:t>
            </a:r>
            <a:r>
              <a:rPr sz="800" spc="-10" dirty="0">
                <a:solidFill>
                  <a:srgbClr val="243761"/>
                </a:solidFill>
                <a:latin typeface="Brandon Text Office"/>
                <a:cs typeface="Brandon Text Office"/>
              </a:rPr>
              <a:t>terms</a:t>
            </a:r>
            <a:r>
              <a:rPr sz="800" spc="-20" dirty="0">
                <a:solidFill>
                  <a:srgbClr val="243761"/>
                </a:solidFill>
                <a:latin typeface="Brandon Text Office"/>
                <a:cs typeface="Brandon Text Office"/>
              </a:rPr>
              <a:t> </a:t>
            </a:r>
            <a:r>
              <a:rPr sz="800" dirty="0">
                <a:solidFill>
                  <a:srgbClr val="243761"/>
                </a:solidFill>
                <a:latin typeface="Brandon Text Office"/>
                <a:cs typeface="Brandon Text Office"/>
              </a:rPr>
              <a:t>and</a:t>
            </a:r>
            <a:r>
              <a:rPr sz="800" spc="-20" dirty="0">
                <a:solidFill>
                  <a:srgbClr val="243761"/>
                </a:solidFill>
                <a:latin typeface="Brandon Text Office"/>
                <a:cs typeface="Brandon Text Office"/>
              </a:rPr>
              <a:t> </a:t>
            </a:r>
            <a:r>
              <a:rPr sz="800" spc="-10" dirty="0">
                <a:solidFill>
                  <a:srgbClr val="243761"/>
                </a:solidFill>
                <a:latin typeface="Brandon Text Office"/>
                <a:cs typeface="Brandon Text Office"/>
              </a:rPr>
              <a:t>condition</a:t>
            </a:r>
            <a:r>
              <a:rPr sz="800" spc="-25" dirty="0">
                <a:solidFill>
                  <a:srgbClr val="243761"/>
                </a:solidFill>
                <a:latin typeface="Brandon Text Office"/>
                <a:cs typeface="Brandon Text Office"/>
              </a:rPr>
              <a:t> </a:t>
            </a:r>
            <a:r>
              <a:rPr sz="800" dirty="0">
                <a:solidFill>
                  <a:srgbClr val="243761"/>
                </a:solidFill>
                <a:latin typeface="Brandon Text Office"/>
                <a:cs typeface="Brandon Text Office"/>
              </a:rPr>
              <a:t>on</a:t>
            </a:r>
            <a:r>
              <a:rPr sz="800" spc="-20" dirty="0">
                <a:solidFill>
                  <a:srgbClr val="243761"/>
                </a:solidFill>
                <a:latin typeface="Brandon Text Office"/>
                <a:cs typeface="Brandon Text Office"/>
              </a:rPr>
              <a:t> </a:t>
            </a:r>
            <a:r>
              <a:rPr sz="800" dirty="0">
                <a:solidFill>
                  <a:srgbClr val="243761"/>
                </a:solidFill>
                <a:latin typeface="Brandon Text Office"/>
                <a:cs typeface="Brandon Text Office"/>
              </a:rPr>
              <a:t>the</a:t>
            </a:r>
            <a:r>
              <a:rPr sz="800" spc="-20" dirty="0">
                <a:solidFill>
                  <a:srgbClr val="243761"/>
                </a:solidFill>
                <a:latin typeface="Brandon Text Office"/>
                <a:cs typeface="Brandon Text Office"/>
              </a:rPr>
              <a:t> </a:t>
            </a:r>
            <a:r>
              <a:rPr sz="800" spc="-10" dirty="0">
                <a:solidFill>
                  <a:srgbClr val="243761"/>
                </a:solidFill>
                <a:latin typeface="Brandon Text Office"/>
                <a:cs typeface="Brandon Text Office"/>
              </a:rPr>
              <a:t>page</a:t>
            </a:r>
            <a:r>
              <a:rPr sz="800" spc="-20" dirty="0">
                <a:solidFill>
                  <a:srgbClr val="243761"/>
                </a:solidFill>
                <a:latin typeface="Brandon Text Office"/>
                <a:cs typeface="Brandon Text Office"/>
              </a:rPr>
              <a:t> </a:t>
            </a:r>
            <a:r>
              <a:rPr sz="800" spc="-10" dirty="0">
                <a:solidFill>
                  <a:srgbClr val="243761"/>
                </a:solidFill>
                <a:latin typeface="Brandon Text Office"/>
                <a:cs typeface="Brandon Text Office"/>
              </a:rPr>
              <a:t>following.</a:t>
            </a:r>
            <a:r>
              <a:rPr sz="800" spc="-20" dirty="0">
                <a:solidFill>
                  <a:srgbClr val="243761"/>
                </a:solidFill>
                <a:latin typeface="Brandon Text Office"/>
                <a:cs typeface="Brandon Text Office"/>
              </a:rPr>
              <a:t> </a:t>
            </a:r>
            <a:r>
              <a:rPr sz="800" b="1" spc="-10" dirty="0">
                <a:solidFill>
                  <a:srgbClr val="243761"/>
                </a:solidFill>
                <a:latin typeface="Brandon Text Office"/>
                <a:cs typeface="Brandon Text Office"/>
              </a:rPr>
              <a:t>Membership</a:t>
            </a:r>
            <a:r>
              <a:rPr sz="800" b="1" spc="500" dirty="0">
                <a:solidFill>
                  <a:srgbClr val="243761"/>
                </a:solidFill>
                <a:latin typeface="Brandon Text Office"/>
                <a:cs typeface="Brandon Text Office"/>
              </a:rPr>
              <a:t> </a:t>
            </a:r>
            <a:r>
              <a:rPr sz="800" b="1" spc="-10" dirty="0">
                <a:solidFill>
                  <a:srgbClr val="243761"/>
                </a:solidFill>
                <a:latin typeface="Brandon Text Office"/>
                <a:cs typeface="Brandon Text Office"/>
              </a:rPr>
              <a:t>cannot</a:t>
            </a:r>
            <a:r>
              <a:rPr sz="800" b="1" spc="-25" dirty="0">
                <a:solidFill>
                  <a:srgbClr val="243761"/>
                </a:solidFill>
                <a:latin typeface="Brandon Text Office"/>
                <a:cs typeface="Brandon Text Office"/>
              </a:rPr>
              <a:t> </a:t>
            </a:r>
            <a:r>
              <a:rPr sz="800" b="1" dirty="0">
                <a:solidFill>
                  <a:srgbClr val="243761"/>
                </a:solidFill>
                <a:latin typeface="Brandon Text Office"/>
                <a:cs typeface="Brandon Text Office"/>
              </a:rPr>
              <a:t>be</a:t>
            </a:r>
            <a:r>
              <a:rPr sz="800" b="1" spc="-20" dirty="0">
                <a:solidFill>
                  <a:srgbClr val="243761"/>
                </a:solidFill>
                <a:latin typeface="Brandon Text Office"/>
                <a:cs typeface="Brandon Text Office"/>
              </a:rPr>
              <a:t> </a:t>
            </a:r>
            <a:r>
              <a:rPr sz="800" b="1" spc="-10" dirty="0">
                <a:solidFill>
                  <a:srgbClr val="243761"/>
                </a:solidFill>
                <a:latin typeface="Brandon Text Office"/>
                <a:cs typeface="Brandon Text Office"/>
              </a:rPr>
              <a:t>processed</a:t>
            </a:r>
            <a:r>
              <a:rPr sz="800" b="1" spc="-20" dirty="0">
                <a:solidFill>
                  <a:srgbClr val="243761"/>
                </a:solidFill>
                <a:latin typeface="Brandon Text Office"/>
                <a:cs typeface="Brandon Text Office"/>
              </a:rPr>
              <a:t> </a:t>
            </a:r>
            <a:r>
              <a:rPr sz="800" b="1" spc="-10" dirty="0">
                <a:solidFill>
                  <a:srgbClr val="243761"/>
                </a:solidFill>
                <a:latin typeface="Brandon Text Office"/>
                <a:cs typeface="Brandon Text Office"/>
              </a:rPr>
              <a:t>without</a:t>
            </a:r>
            <a:r>
              <a:rPr sz="800" b="1" spc="-20" dirty="0">
                <a:solidFill>
                  <a:srgbClr val="243761"/>
                </a:solidFill>
                <a:latin typeface="Brandon Text Office"/>
                <a:cs typeface="Brandon Text Office"/>
              </a:rPr>
              <a:t> </a:t>
            </a:r>
            <a:r>
              <a:rPr sz="800" b="1" spc="-10" dirty="0">
                <a:solidFill>
                  <a:srgbClr val="243761"/>
                </a:solidFill>
                <a:latin typeface="Brandon Text Office"/>
                <a:cs typeface="Brandon Text Office"/>
              </a:rPr>
              <a:t>acceptance.</a:t>
            </a:r>
            <a:endParaRPr sz="800" dirty="0">
              <a:latin typeface="Brandon Text Office"/>
              <a:cs typeface="Brandon Text Office"/>
            </a:endParaRPr>
          </a:p>
        </p:txBody>
      </p:sp>
      <p:sp>
        <p:nvSpPr>
          <p:cNvPr id="12" name="object 12"/>
          <p:cNvSpPr txBox="1"/>
          <p:nvPr/>
        </p:nvSpPr>
        <p:spPr>
          <a:xfrm>
            <a:off x="351788" y="9747566"/>
            <a:ext cx="1172211" cy="197490"/>
          </a:xfrm>
          <a:prstGeom prst="rect">
            <a:avLst/>
          </a:prstGeom>
        </p:spPr>
        <p:txBody>
          <a:bodyPr vert="horz" wrap="square" lIns="0" tIns="12700" rIns="0" bIns="0" rtlCol="0">
            <a:spAutoFit/>
          </a:bodyPr>
          <a:lstStyle/>
          <a:p>
            <a:pPr marL="12700">
              <a:lnSpc>
                <a:spcPct val="100000"/>
              </a:lnSpc>
              <a:spcBef>
                <a:spcPts val="100"/>
              </a:spcBef>
            </a:pPr>
            <a:r>
              <a:rPr lang="en-GB" sz="1200" b="1" spc="-10" dirty="0">
                <a:solidFill>
                  <a:srgbClr val="AC935F"/>
                </a:solidFill>
                <a:latin typeface="Brandon Grotesque Bold"/>
                <a:cs typeface="Brandon Grotesque Bold"/>
              </a:rPr>
              <a:t>AGREEMENT </a:t>
            </a:r>
            <a:endParaRPr sz="1200" dirty="0">
              <a:latin typeface="Brandon Grotesque Bold"/>
              <a:cs typeface="Brandon Grotesque Bold"/>
            </a:endParaRPr>
          </a:p>
        </p:txBody>
      </p:sp>
      <p:sp>
        <p:nvSpPr>
          <p:cNvPr id="18" name="object 18"/>
          <p:cNvSpPr txBox="1"/>
          <p:nvPr/>
        </p:nvSpPr>
        <p:spPr>
          <a:xfrm>
            <a:off x="354329" y="6737066"/>
            <a:ext cx="7087871" cy="197490"/>
          </a:xfrm>
          <a:prstGeom prst="rect">
            <a:avLst/>
          </a:prstGeom>
        </p:spPr>
        <p:txBody>
          <a:bodyPr vert="horz" wrap="square" lIns="0" tIns="12700" rIns="0" bIns="0" rtlCol="0">
            <a:spAutoFit/>
          </a:bodyPr>
          <a:lstStyle/>
          <a:p>
            <a:pPr marL="12700">
              <a:lnSpc>
                <a:spcPct val="100000"/>
              </a:lnSpc>
              <a:spcBef>
                <a:spcPts val="100"/>
              </a:spcBef>
            </a:pPr>
            <a:r>
              <a:rPr sz="1200" b="1" spc="-20">
                <a:solidFill>
                  <a:srgbClr val="AC935F"/>
                </a:solidFill>
                <a:latin typeface="Brandon Grotesque Bold"/>
                <a:cs typeface="Brandon Grotesque Bold"/>
              </a:rPr>
              <a:t>INVOICING</a:t>
            </a:r>
            <a:r>
              <a:rPr sz="1200" b="1" spc="-25">
                <a:solidFill>
                  <a:srgbClr val="AC935F"/>
                </a:solidFill>
                <a:latin typeface="Brandon Grotesque Bold"/>
                <a:cs typeface="Brandon Grotesque Bold"/>
              </a:rPr>
              <a:t> </a:t>
            </a:r>
            <a:r>
              <a:rPr sz="1200" b="1" spc="-10">
                <a:solidFill>
                  <a:srgbClr val="AC935F"/>
                </a:solidFill>
                <a:latin typeface="Brandon Grotesque Bold"/>
                <a:cs typeface="Brandon Grotesque Bold"/>
              </a:rPr>
              <a:t>DETAILS</a:t>
            </a:r>
            <a:r>
              <a:rPr lang="en-GB" sz="1200" b="1" spc="-10">
                <a:solidFill>
                  <a:srgbClr val="AC935F"/>
                </a:solidFill>
                <a:latin typeface="Brandon Grotesque Bold"/>
                <a:cs typeface="Brandon Grotesque Bold"/>
              </a:rPr>
              <a:t>: Leave Blank if same as above</a:t>
            </a:r>
            <a:r>
              <a:rPr sz="1200" b="1" spc="225">
                <a:solidFill>
                  <a:srgbClr val="AC935F"/>
                </a:solidFill>
                <a:latin typeface="Brandon Grotesque Bold"/>
                <a:cs typeface="Brandon Grotesque Bold"/>
              </a:rPr>
              <a:t> </a:t>
            </a:r>
            <a:r>
              <a:rPr sz="800" b="0">
                <a:solidFill>
                  <a:srgbClr val="243761"/>
                </a:solidFill>
                <a:latin typeface="Brandon Grotesque Regular"/>
                <a:cs typeface="Brandon Grotesque Regular"/>
              </a:rPr>
              <a:t>(All</a:t>
            </a:r>
            <a:r>
              <a:rPr sz="800" b="0" spc="-10">
                <a:solidFill>
                  <a:srgbClr val="243761"/>
                </a:solidFill>
                <a:latin typeface="Brandon Grotesque Regular"/>
                <a:cs typeface="Brandon Grotesque Regular"/>
              </a:rPr>
              <a:t> </a:t>
            </a:r>
            <a:r>
              <a:rPr sz="800" b="0">
                <a:solidFill>
                  <a:srgbClr val="243761"/>
                </a:solidFill>
                <a:latin typeface="Brandon Grotesque Regular"/>
                <a:cs typeface="Brandon Grotesque Regular"/>
              </a:rPr>
              <a:t>memberships</a:t>
            </a:r>
            <a:r>
              <a:rPr sz="800" b="0" spc="-5">
                <a:solidFill>
                  <a:srgbClr val="243761"/>
                </a:solidFill>
                <a:latin typeface="Brandon Grotesque Regular"/>
                <a:cs typeface="Brandon Grotesque Regular"/>
              </a:rPr>
              <a:t> </a:t>
            </a:r>
            <a:r>
              <a:rPr sz="800" b="0">
                <a:solidFill>
                  <a:srgbClr val="243761"/>
                </a:solidFill>
                <a:latin typeface="Brandon Grotesque Regular"/>
                <a:cs typeface="Brandon Grotesque Regular"/>
              </a:rPr>
              <a:t>will</a:t>
            </a:r>
            <a:r>
              <a:rPr sz="800" b="0" spc="-10">
                <a:solidFill>
                  <a:srgbClr val="243761"/>
                </a:solidFill>
                <a:latin typeface="Brandon Grotesque Regular"/>
                <a:cs typeface="Brandon Grotesque Regular"/>
              </a:rPr>
              <a:t> </a:t>
            </a:r>
            <a:r>
              <a:rPr sz="800" b="0">
                <a:solidFill>
                  <a:srgbClr val="243761"/>
                </a:solidFill>
                <a:latin typeface="Brandon Grotesque Regular"/>
                <a:cs typeface="Brandon Grotesque Regular"/>
              </a:rPr>
              <a:t>be</a:t>
            </a:r>
            <a:r>
              <a:rPr sz="800" b="0" spc="-5">
                <a:solidFill>
                  <a:srgbClr val="243761"/>
                </a:solidFill>
                <a:latin typeface="Brandon Grotesque Regular"/>
                <a:cs typeface="Brandon Grotesque Regular"/>
              </a:rPr>
              <a:t> </a:t>
            </a:r>
            <a:r>
              <a:rPr sz="800" b="0">
                <a:solidFill>
                  <a:srgbClr val="243761"/>
                </a:solidFill>
                <a:latin typeface="Brandon Grotesque Regular"/>
                <a:cs typeface="Brandon Grotesque Regular"/>
              </a:rPr>
              <a:t>invoiced</a:t>
            </a:r>
            <a:r>
              <a:rPr sz="800" b="0" spc="-10">
                <a:solidFill>
                  <a:srgbClr val="243761"/>
                </a:solidFill>
                <a:latin typeface="Brandon Grotesque Regular"/>
                <a:cs typeface="Brandon Grotesque Regular"/>
              </a:rPr>
              <a:t> </a:t>
            </a:r>
            <a:r>
              <a:rPr sz="800" b="0">
                <a:solidFill>
                  <a:srgbClr val="243761"/>
                </a:solidFill>
                <a:latin typeface="Brandon Grotesque Regular"/>
                <a:cs typeface="Brandon Grotesque Regular"/>
              </a:rPr>
              <a:t>at</a:t>
            </a:r>
            <a:r>
              <a:rPr sz="800" b="0" spc="-5">
                <a:solidFill>
                  <a:srgbClr val="243761"/>
                </a:solidFill>
                <a:latin typeface="Brandon Grotesque Regular"/>
                <a:cs typeface="Brandon Grotesque Regular"/>
              </a:rPr>
              <a:t> </a:t>
            </a:r>
            <a:r>
              <a:rPr sz="800" b="0">
                <a:solidFill>
                  <a:srgbClr val="243761"/>
                </a:solidFill>
                <a:latin typeface="Brandon Grotesque Regular"/>
                <a:cs typeface="Brandon Grotesque Regular"/>
              </a:rPr>
              <a:t>the</a:t>
            </a:r>
            <a:r>
              <a:rPr sz="800" b="0" spc="-5">
                <a:solidFill>
                  <a:srgbClr val="243761"/>
                </a:solidFill>
                <a:latin typeface="Brandon Grotesque Regular"/>
                <a:cs typeface="Brandon Grotesque Regular"/>
              </a:rPr>
              <a:t> </a:t>
            </a:r>
            <a:r>
              <a:rPr sz="800" b="0">
                <a:solidFill>
                  <a:srgbClr val="243761"/>
                </a:solidFill>
                <a:latin typeface="Brandon Grotesque Regular"/>
                <a:cs typeface="Brandon Grotesque Regular"/>
              </a:rPr>
              <a:t>time</a:t>
            </a:r>
            <a:r>
              <a:rPr sz="800" b="0" spc="-10">
                <a:solidFill>
                  <a:srgbClr val="243761"/>
                </a:solidFill>
                <a:latin typeface="Brandon Grotesque Regular"/>
                <a:cs typeface="Brandon Grotesque Regular"/>
              </a:rPr>
              <a:t> </a:t>
            </a:r>
            <a:r>
              <a:rPr sz="800" b="0">
                <a:solidFill>
                  <a:srgbClr val="243761"/>
                </a:solidFill>
                <a:latin typeface="Brandon Grotesque Regular"/>
                <a:cs typeface="Brandon Grotesque Regular"/>
              </a:rPr>
              <a:t>application</a:t>
            </a:r>
            <a:r>
              <a:rPr sz="800" b="0" spc="-5">
                <a:solidFill>
                  <a:srgbClr val="243761"/>
                </a:solidFill>
                <a:latin typeface="Brandon Grotesque Regular"/>
                <a:cs typeface="Brandon Grotesque Regular"/>
              </a:rPr>
              <a:t> </a:t>
            </a:r>
            <a:r>
              <a:rPr sz="800" b="0">
                <a:solidFill>
                  <a:srgbClr val="243761"/>
                </a:solidFill>
                <a:latin typeface="Brandon Grotesque Regular"/>
                <a:cs typeface="Brandon Grotesque Regular"/>
              </a:rPr>
              <a:t>is</a:t>
            </a:r>
            <a:r>
              <a:rPr sz="800" b="0" spc="-10">
                <a:solidFill>
                  <a:srgbClr val="243761"/>
                </a:solidFill>
                <a:latin typeface="Brandon Grotesque Regular"/>
                <a:cs typeface="Brandon Grotesque Regular"/>
              </a:rPr>
              <a:t> </a:t>
            </a:r>
            <a:r>
              <a:rPr sz="800" b="0">
                <a:solidFill>
                  <a:srgbClr val="243761"/>
                </a:solidFill>
                <a:latin typeface="Brandon Grotesque Regular"/>
                <a:cs typeface="Brandon Grotesque Regular"/>
              </a:rPr>
              <a:t>processed</a:t>
            </a:r>
            <a:r>
              <a:rPr sz="800" b="0" spc="-5">
                <a:solidFill>
                  <a:srgbClr val="243761"/>
                </a:solidFill>
                <a:latin typeface="Brandon Grotesque Regular"/>
                <a:cs typeface="Brandon Grotesque Regular"/>
              </a:rPr>
              <a:t> </a:t>
            </a:r>
            <a:r>
              <a:rPr sz="800" b="0">
                <a:solidFill>
                  <a:srgbClr val="243761"/>
                </a:solidFill>
                <a:latin typeface="Brandon Grotesque Regular"/>
                <a:cs typeface="Brandon Grotesque Regular"/>
              </a:rPr>
              <a:t>unless</a:t>
            </a:r>
            <a:r>
              <a:rPr sz="800" b="0" spc="-10">
                <a:solidFill>
                  <a:srgbClr val="243761"/>
                </a:solidFill>
                <a:latin typeface="Brandon Grotesque Regular"/>
                <a:cs typeface="Brandon Grotesque Regular"/>
              </a:rPr>
              <a:t> </a:t>
            </a:r>
            <a:r>
              <a:rPr sz="800" b="0">
                <a:solidFill>
                  <a:srgbClr val="243761"/>
                </a:solidFill>
                <a:latin typeface="Brandon Grotesque Regular"/>
                <a:cs typeface="Brandon Grotesque Regular"/>
              </a:rPr>
              <a:t>otherwise</a:t>
            </a:r>
            <a:r>
              <a:rPr sz="800" b="0" spc="-5">
                <a:solidFill>
                  <a:srgbClr val="243761"/>
                </a:solidFill>
                <a:latin typeface="Brandon Grotesque Regular"/>
                <a:cs typeface="Brandon Grotesque Regular"/>
              </a:rPr>
              <a:t> </a:t>
            </a:r>
            <a:r>
              <a:rPr sz="800" b="0" spc="-10">
                <a:solidFill>
                  <a:srgbClr val="243761"/>
                </a:solidFill>
                <a:latin typeface="Brandon Grotesque Regular"/>
                <a:cs typeface="Brandon Grotesque Regular"/>
              </a:rPr>
              <a:t>stated)</a:t>
            </a:r>
            <a:endParaRPr sz="800">
              <a:latin typeface="Brandon Grotesque Regular"/>
              <a:cs typeface="Brandon Grotesque Regular"/>
            </a:endParaRPr>
          </a:p>
        </p:txBody>
      </p:sp>
      <p:sp>
        <p:nvSpPr>
          <p:cNvPr id="22" name="object 22"/>
          <p:cNvSpPr txBox="1"/>
          <p:nvPr/>
        </p:nvSpPr>
        <p:spPr>
          <a:xfrm>
            <a:off x="334008" y="9182971"/>
            <a:ext cx="6574791" cy="374461"/>
          </a:xfrm>
          <a:prstGeom prst="rect">
            <a:avLst/>
          </a:prstGeom>
        </p:spPr>
        <p:txBody>
          <a:bodyPr vert="horz" wrap="square" lIns="0" tIns="12700" rIns="0" bIns="0" rtlCol="0">
            <a:spAutoFit/>
          </a:bodyPr>
          <a:lstStyle/>
          <a:p>
            <a:pPr marL="12700">
              <a:lnSpc>
                <a:spcPct val="100000"/>
              </a:lnSpc>
              <a:spcBef>
                <a:spcPts val="5"/>
              </a:spcBef>
            </a:pPr>
            <a:r>
              <a:rPr sz="900" b="1" dirty="0">
                <a:solidFill>
                  <a:srgbClr val="243761"/>
                </a:solidFill>
                <a:latin typeface="Brandon Text Office"/>
                <a:cs typeface="Brandon Text Office"/>
              </a:rPr>
              <a:t>Please</a:t>
            </a:r>
            <a:r>
              <a:rPr sz="900" b="1" spc="-20" dirty="0">
                <a:solidFill>
                  <a:srgbClr val="243761"/>
                </a:solidFill>
                <a:latin typeface="Brandon Text Office"/>
                <a:cs typeface="Brandon Text Office"/>
              </a:rPr>
              <a:t> </a:t>
            </a:r>
            <a:r>
              <a:rPr sz="900" b="1" dirty="0">
                <a:solidFill>
                  <a:srgbClr val="243761"/>
                </a:solidFill>
                <a:latin typeface="Brandon Text Office"/>
                <a:cs typeface="Brandon Text Office"/>
              </a:rPr>
              <a:t>confirm</a:t>
            </a:r>
            <a:r>
              <a:rPr sz="900" b="1" spc="-20" dirty="0">
                <a:solidFill>
                  <a:srgbClr val="243761"/>
                </a:solidFill>
                <a:latin typeface="Brandon Text Office"/>
                <a:cs typeface="Brandon Text Office"/>
              </a:rPr>
              <a:t> </a:t>
            </a:r>
            <a:r>
              <a:rPr sz="900" b="1" dirty="0">
                <a:solidFill>
                  <a:srgbClr val="243761"/>
                </a:solidFill>
                <a:latin typeface="Brandon Text Office"/>
                <a:cs typeface="Brandon Text Office"/>
              </a:rPr>
              <a:t>how</a:t>
            </a:r>
            <a:r>
              <a:rPr sz="900" b="1" spc="-20" dirty="0">
                <a:solidFill>
                  <a:srgbClr val="243761"/>
                </a:solidFill>
                <a:latin typeface="Brandon Text Office"/>
                <a:cs typeface="Brandon Text Office"/>
              </a:rPr>
              <a:t> </a:t>
            </a:r>
            <a:r>
              <a:rPr sz="900" b="1" dirty="0">
                <a:solidFill>
                  <a:srgbClr val="243761"/>
                </a:solidFill>
                <a:latin typeface="Brandon Text Office"/>
                <a:cs typeface="Brandon Text Office"/>
              </a:rPr>
              <a:t>you</a:t>
            </a:r>
            <a:r>
              <a:rPr sz="900" b="1" spc="-15" dirty="0">
                <a:solidFill>
                  <a:srgbClr val="243761"/>
                </a:solidFill>
                <a:latin typeface="Brandon Text Office"/>
                <a:cs typeface="Brandon Text Office"/>
              </a:rPr>
              <a:t> </a:t>
            </a:r>
            <a:r>
              <a:rPr sz="900" b="1" dirty="0">
                <a:solidFill>
                  <a:srgbClr val="243761"/>
                </a:solidFill>
                <a:latin typeface="Brandon Text Office"/>
                <a:cs typeface="Brandon Text Office"/>
              </a:rPr>
              <a:t>would</a:t>
            </a:r>
            <a:r>
              <a:rPr sz="900" b="1" spc="-20" dirty="0">
                <a:solidFill>
                  <a:srgbClr val="243761"/>
                </a:solidFill>
                <a:latin typeface="Brandon Text Office"/>
                <a:cs typeface="Brandon Text Office"/>
              </a:rPr>
              <a:t> </a:t>
            </a:r>
            <a:r>
              <a:rPr sz="900" b="1" dirty="0">
                <a:solidFill>
                  <a:srgbClr val="243761"/>
                </a:solidFill>
                <a:latin typeface="Brandon Text Office"/>
                <a:cs typeface="Brandon Text Office"/>
              </a:rPr>
              <a:t>like</a:t>
            </a:r>
            <a:r>
              <a:rPr sz="900" b="1" spc="-20" dirty="0">
                <a:solidFill>
                  <a:srgbClr val="243761"/>
                </a:solidFill>
                <a:latin typeface="Brandon Text Office"/>
                <a:cs typeface="Brandon Text Office"/>
              </a:rPr>
              <a:t> </a:t>
            </a:r>
            <a:r>
              <a:rPr sz="900" b="1" dirty="0">
                <a:solidFill>
                  <a:srgbClr val="243761"/>
                </a:solidFill>
                <a:latin typeface="Brandon Text Office"/>
                <a:cs typeface="Brandon Text Office"/>
              </a:rPr>
              <a:t>you</a:t>
            </a:r>
            <a:r>
              <a:rPr lang="en-GB" sz="900" b="1" dirty="0">
                <a:solidFill>
                  <a:srgbClr val="243761"/>
                </a:solidFill>
                <a:latin typeface="Brandon Text Office"/>
                <a:cs typeface="Brandon Text Office"/>
              </a:rPr>
              <a:t>r</a:t>
            </a:r>
            <a:r>
              <a:rPr sz="900" b="1" spc="-20" dirty="0">
                <a:solidFill>
                  <a:srgbClr val="243761"/>
                </a:solidFill>
                <a:latin typeface="Brandon Text Office"/>
                <a:cs typeface="Brandon Text Office"/>
              </a:rPr>
              <a:t> </a:t>
            </a:r>
            <a:r>
              <a:rPr sz="900" b="1" dirty="0">
                <a:solidFill>
                  <a:srgbClr val="243761"/>
                </a:solidFill>
                <a:latin typeface="Brandon Text Office"/>
                <a:cs typeface="Brandon Text Office"/>
              </a:rPr>
              <a:t>membership</a:t>
            </a:r>
            <a:r>
              <a:rPr sz="900" b="1" spc="-15" dirty="0">
                <a:solidFill>
                  <a:srgbClr val="243761"/>
                </a:solidFill>
                <a:latin typeface="Brandon Text Office"/>
                <a:cs typeface="Brandon Text Office"/>
              </a:rPr>
              <a:t> </a:t>
            </a:r>
            <a:r>
              <a:rPr sz="900" b="1" dirty="0">
                <a:solidFill>
                  <a:srgbClr val="243761"/>
                </a:solidFill>
                <a:latin typeface="Brandon Text Office"/>
                <a:cs typeface="Brandon Text Office"/>
              </a:rPr>
              <a:t>invoiced</a:t>
            </a:r>
            <a:r>
              <a:rPr sz="900" b="1" spc="-20" dirty="0">
                <a:solidFill>
                  <a:srgbClr val="243761"/>
                </a:solidFill>
                <a:latin typeface="Brandon Text Office"/>
                <a:cs typeface="Brandon Text Office"/>
              </a:rPr>
              <a:t> </a:t>
            </a:r>
            <a:r>
              <a:rPr sz="900" b="1" dirty="0">
                <a:solidFill>
                  <a:srgbClr val="243761"/>
                </a:solidFill>
                <a:latin typeface="Brandon Text Office"/>
                <a:cs typeface="Brandon Text Office"/>
              </a:rPr>
              <a:t>–</a:t>
            </a:r>
            <a:r>
              <a:rPr sz="900" b="1" spc="-20" dirty="0">
                <a:solidFill>
                  <a:srgbClr val="243761"/>
                </a:solidFill>
                <a:latin typeface="Brandon Text Office"/>
                <a:cs typeface="Brandon Text Office"/>
              </a:rPr>
              <a:t> </a:t>
            </a:r>
            <a:r>
              <a:rPr sz="900" b="1" dirty="0">
                <a:solidFill>
                  <a:srgbClr val="243761"/>
                </a:solidFill>
                <a:latin typeface="Brandon Text Office"/>
                <a:cs typeface="Brandon Text Office"/>
              </a:rPr>
              <a:t>Payment</a:t>
            </a:r>
            <a:r>
              <a:rPr sz="900" b="1" spc="-15" dirty="0">
                <a:solidFill>
                  <a:srgbClr val="243761"/>
                </a:solidFill>
                <a:latin typeface="Brandon Text Office"/>
                <a:cs typeface="Brandon Text Office"/>
              </a:rPr>
              <a:t> </a:t>
            </a:r>
            <a:r>
              <a:rPr sz="900" b="1" spc="-10" dirty="0">
                <a:solidFill>
                  <a:srgbClr val="243761"/>
                </a:solidFill>
                <a:latin typeface="Brandon Text Office"/>
                <a:cs typeface="Brandon Text Office"/>
              </a:rPr>
              <a:t>Options:</a:t>
            </a:r>
            <a:endParaRPr sz="900" dirty="0">
              <a:latin typeface="Brandon Text Office"/>
              <a:cs typeface="Brandon Text Office"/>
            </a:endParaRPr>
          </a:p>
          <a:p>
            <a:pPr>
              <a:lnSpc>
                <a:spcPct val="100000"/>
              </a:lnSpc>
              <a:spcBef>
                <a:spcPts val="15"/>
              </a:spcBef>
            </a:pPr>
            <a:endParaRPr sz="650" dirty="0">
              <a:latin typeface="Brandon Text Office"/>
              <a:cs typeface="Brandon Text Office"/>
            </a:endParaRPr>
          </a:p>
          <a:p>
            <a:pPr marL="185420">
              <a:lnSpc>
                <a:spcPct val="100000"/>
              </a:lnSpc>
              <a:spcBef>
                <a:spcPts val="5"/>
              </a:spcBef>
              <a:tabLst>
                <a:tab pos="1893570" algn="l"/>
              </a:tabLst>
            </a:pPr>
            <a:r>
              <a:rPr lang="en-GB" sz="800" b="1" spc="-30" dirty="0">
                <a:solidFill>
                  <a:srgbClr val="243761"/>
                </a:solidFill>
                <a:latin typeface="Brandon Grotesque Bold"/>
                <a:cs typeface="Brandon Grotesque Bold"/>
              </a:rPr>
              <a:t>'</a:t>
            </a:r>
            <a:r>
              <a:rPr sz="800" b="1" spc="-30" dirty="0">
                <a:solidFill>
                  <a:srgbClr val="243761"/>
                </a:solidFill>
                <a:latin typeface="Brandon Grotesque Bold"/>
                <a:cs typeface="Brandon Grotesque Bold"/>
              </a:rPr>
              <a:t>Full</a:t>
            </a:r>
            <a:r>
              <a:rPr sz="800" b="1" spc="-25" dirty="0">
                <a:solidFill>
                  <a:srgbClr val="243761"/>
                </a:solidFill>
                <a:latin typeface="Brandon Grotesque Bold"/>
                <a:cs typeface="Brandon Grotesque Bold"/>
              </a:rPr>
              <a:t> </a:t>
            </a:r>
            <a:r>
              <a:rPr sz="800" b="1" spc="-30" dirty="0">
                <a:solidFill>
                  <a:srgbClr val="243761"/>
                </a:solidFill>
                <a:latin typeface="Brandon Grotesque Bold"/>
                <a:cs typeface="Brandon Grotesque Bold"/>
              </a:rPr>
              <a:t>Amount</a:t>
            </a:r>
            <a:r>
              <a:rPr lang="en-GB" sz="800" b="1" spc="-30" dirty="0">
                <a:solidFill>
                  <a:srgbClr val="243761"/>
                </a:solidFill>
                <a:latin typeface="Brandon Grotesque Bold"/>
                <a:cs typeface="Brandon Grotesque Bold"/>
              </a:rPr>
              <a:t>'</a:t>
            </a:r>
            <a:r>
              <a:rPr sz="800" b="1" spc="-20" dirty="0">
                <a:solidFill>
                  <a:srgbClr val="243761"/>
                </a:solidFill>
                <a:latin typeface="Brandon Grotesque Bold"/>
                <a:cs typeface="Brandon Grotesque Bold"/>
              </a:rPr>
              <a:t> </a:t>
            </a:r>
            <a:r>
              <a:rPr sz="800" b="0" dirty="0">
                <a:solidFill>
                  <a:srgbClr val="243761"/>
                </a:solidFill>
                <a:latin typeface="Brandon Grotesque Regular"/>
                <a:cs typeface="Brandon Grotesque Regular"/>
              </a:rPr>
              <a:t>- On</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receipt of</a:t>
            </a:r>
            <a:r>
              <a:rPr sz="800" b="0" spc="5" dirty="0">
                <a:solidFill>
                  <a:srgbClr val="243761"/>
                </a:solidFill>
                <a:latin typeface="Brandon Grotesque Regular"/>
                <a:cs typeface="Brandon Grotesque Regular"/>
              </a:rPr>
              <a:t> </a:t>
            </a:r>
            <a:r>
              <a:rPr sz="800" b="0" spc="-20" dirty="0">
                <a:solidFill>
                  <a:srgbClr val="243761"/>
                </a:solidFill>
                <a:latin typeface="Brandon Grotesque Regular"/>
                <a:cs typeface="Brandon Grotesque Regular"/>
              </a:rPr>
              <a:t>form</a:t>
            </a:r>
            <a:r>
              <a:rPr lang="en-GB" sz="800" spc="-20" dirty="0">
                <a:solidFill>
                  <a:srgbClr val="243761"/>
                </a:solidFill>
                <a:latin typeface="Brandon Grotesque Regular"/>
                <a:cs typeface="Brandon Grotesque Regular"/>
              </a:rPr>
              <a:t>  OR ‘</a:t>
            </a:r>
            <a:r>
              <a:rPr lang="en-GB" sz="800" b="1" spc="-25" dirty="0" err="1">
                <a:solidFill>
                  <a:srgbClr val="243761"/>
                </a:solidFill>
                <a:latin typeface="Brandon Grotesque Bold"/>
                <a:cs typeface="Brandon Grotesque Bold"/>
              </a:rPr>
              <a:t>Sp</a:t>
            </a:r>
            <a:r>
              <a:rPr sz="800" b="1" spc="-25" dirty="0">
                <a:solidFill>
                  <a:srgbClr val="243761"/>
                </a:solidFill>
                <a:latin typeface="Brandon Grotesque Bold"/>
                <a:cs typeface="Brandon Grotesque Bold"/>
              </a:rPr>
              <a:t>lit</a:t>
            </a:r>
            <a:r>
              <a:rPr sz="800" b="1" spc="-20" dirty="0">
                <a:solidFill>
                  <a:srgbClr val="243761"/>
                </a:solidFill>
                <a:latin typeface="Brandon Grotesque Bold"/>
                <a:cs typeface="Brandon Grotesque Bold"/>
              </a:rPr>
              <a:t> </a:t>
            </a:r>
            <a:r>
              <a:rPr sz="800" b="1" spc="-30" dirty="0">
                <a:solidFill>
                  <a:srgbClr val="243761"/>
                </a:solidFill>
                <a:latin typeface="Brandon Grotesque Bold"/>
                <a:cs typeface="Brandon Grotesque Bold"/>
              </a:rPr>
              <a:t>Payment</a:t>
            </a:r>
            <a:r>
              <a:rPr lang="en-GB" sz="800" b="1" spc="-30" dirty="0">
                <a:solidFill>
                  <a:srgbClr val="243761"/>
                </a:solidFill>
                <a:latin typeface="Brandon Grotesque Bold"/>
                <a:cs typeface="Brandon Grotesque Bold"/>
              </a:rPr>
              <a:t>s’</a:t>
            </a:r>
            <a:r>
              <a:rPr sz="800" b="1" spc="-20" dirty="0">
                <a:solidFill>
                  <a:srgbClr val="243761"/>
                </a:solidFill>
                <a:latin typeface="Brandon Grotesque Bold"/>
                <a:cs typeface="Brandon Grotesque Bold"/>
              </a:rPr>
              <a:t> </a:t>
            </a:r>
            <a:r>
              <a:rPr lang="en-GB" sz="800" b="1" spc="-20" dirty="0">
                <a:solidFill>
                  <a:srgbClr val="243761"/>
                </a:solidFill>
                <a:latin typeface="Brandon Grotesque Bold"/>
                <a:cs typeface="Brandon Grotesque Bold"/>
              </a:rPr>
              <a:t> x </a:t>
            </a:r>
            <a:r>
              <a:rPr sz="800" b="1" spc="-30" dirty="0">
                <a:solidFill>
                  <a:srgbClr val="243761"/>
                </a:solidFill>
                <a:latin typeface="Brandon Grotesque Bold"/>
                <a:cs typeface="Brandon Grotesque Bold"/>
              </a:rPr>
              <a:t>4</a:t>
            </a:r>
            <a:r>
              <a:rPr sz="800" b="1" spc="-20" dirty="0">
                <a:solidFill>
                  <a:srgbClr val="243761"/>
                </a:solidFill>
                <a:latin typeface="Brandon Grotesque Bold"/>
                <a:cs typeface="Brandon Grotesque Bold"/>
              </a:rPr>
              <a:t> </a:t>
            </a:r>
            <a:r>
              <a:rPr lang="en-GB" sz="800" spc="-20" dirty="0">
                <a:solidFill>
                  <a:srgbClr val="243761"/>
                </a:solidFill>
                <a:latin typeface="Brandon Grotesque Regular"/>
                <a:cs typeface="Brandon Grotesque Bold"/>
              </a:rPr>
              <a:t>:</a:t>
            </a:r>
            <a:r>
              <a:rPr sz="800" b="0" dirty="0">
                <a:solidFill>
                  <a:srgbClr val="243761"/>
                </a:solidFill>
                <a:latin typeface="Brandon Grotesque Regular"/>
                <a:cs typeface="Brandon Grotesque Regular"/>
              </a:rPr>
              <a:t>On</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receipt</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of</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form</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a:t>
            </a:r>
            <a:r>
              <a:rPr sz="800" b="0" spc="5" dirty="0">
                <a:solidFill>
                  <a:srgbClr val="243761"/>
                </a:solidFill>
                <a:latin typeface="Brandon Grotesque Regular"/>
                <a:cs typeface="Brandon Grotesque Regular"/>
              </a:rPr>
              <a:t> </a:t>
            </a:r>
            <a:r>
              <a:rPr lang="en-GB" sz="800" spc="5" dirty="0">
                <a:solidFill>
                  <a:srgbClr val="243761"/>
                </a:solidFill>
                <a:latin typeface="Brandon Grotesque Regular"/>
                <a:cs typeface="Brandon Grotesque Regular"/>
              </a:rPr>
              <a:t>March </a:t>
            </a:r>
            <a:r>
              <a:rPr sz="800" b="0" dirty="0">
                <a:solidFill>
                  <a:srgbClr val="243761"/>
                </a:solidFill>
                <a:latin typeface="Brandon Grotesque Regular"/>
                <a:cs typeface="Brandon Grotesque Regular"/>
              </a:rPr>
              <a:t>|</a:t>
            </a:r>
            <a:r>
              <a:rPr sz="800" b="0" spc="5" dirty="0">
                <a:solidFill>
                  <a:srgbClr val="243761"/>
                </a:solidFill>
                <a:latin typeface="Brandon Grotesque Regular"/>
                <a:cs typeface="Brandon Grotesque Regular"/>
              </a:rPr>
              <a:t> </a:t>
            </a:r>
            <a:r>
              <a:rPr lang="en-GB" sz="800" spc="5" dirty="0">
                <a:solidFill>
                  <a:srgbClr val="243761"/>
                </a:solidFill>
                <a:latin typeface="Brandon Grotesque Regular"/>
                <a:cs typeface="Brandon Grotesque Regular"/>
              </a:rPr>
              <a:t>May</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a:t>
            </a:r>
            <a:r>
              <a:rPr sz="800" b="0" spc="5" dirty="0">
                <a:solidFill>
                  <a:srgbClr val="243761"/>
                </a:solidFill>
                <a:latin typeface="Brandon Grotesque Regular"/>
                <a:cs typeface="Brandon Grotesque Regular"/>
              </a:rPr>
              <a:t> </a:t>
            </a:r>
            <a:r>
              <a:rPr lang="en-GB" sz="800" spc="-10" dirty="0">
                <a:solidFill>
                  <a:srgbClr val="243761"/>
                </a:solidFill>
                <a:latin typeface="Brandon Grotesque Regular"/>
                <a:cs typeface="Brandon Grotesque Regular"/>
              </a:rPr>
              <a:t>July</a:t>
            </a:r>
            <a:endParaRPr sz="800" dirty="0">
              <a:latin typeface="Brandon Grotesque Regular"/>
              <a:cs typeface="Brandon Grotesque Regular"/>
            </a:endParaRPr>
          </a:p>
        </p:txBody>
      </p:sp>
      <p:sp>
        <p:nvSpPr>
          <p:cNvPr id="23" name="object 23"/>
          <p:cNvSpPr/>
          <p:nvPr/>
        </p:nvSpPr>
        <p:spPr>
          <a:xfrm>
            <a:off x="1767469" y="1665546"/>
            <a:ext cx="5443220"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24" name="object 24"/>
          <p:cNvSpPr/>
          <p:nvPr/>
        </p:nvSpPr>
        <p:spPr>
          <a:xfrm>
            <a:off x="1761119" y="1962743"/>
            <a:ext cx="5443220" cy="531495"/>
          </a:xfrm>
          <a:custGeom>
            <a:avLst/>
            <a:gdLst/>
            <a:ahLst/>
            <a:cxnLst/>
            <a:rect l="l" t="t" r="r" b="b"/>
            <a:pathLst>
              <a:path w="5443220" h="531494">
                <a:moveTo>
                  <a:pt x="5443194" y="0"/>
                </a:moveTo>
                <a:lnTo>
                  <a:pt x="0" y="0"/>
                </a:lnTo>
                <a:lnTo>
                  <a:pt x="0" y="531164"/>
                </a:lnTo>
                <a:lnTo>
                  <a:pt x="5443194" y="531164"/>
                </a:lnTo>
                <a:lnTo>
                  <a:pt x="5443194" y="0"/>
                </a:lnTo>
                <a:close/>
              </a:path>
            </a:pathLst>
          </a:custGeom>
          <a:solidFill>
            <a:srgbClr val="EDE7DD"/>
          </a:solidFill>
        </p:spPr>
        <p:txBody>
          <a:bodyPr wrap="square" lIns="0" tIns="0" rIns="0" bIns="0" rtlCol="0" anchor="ctr"/>
          <a:lstStyle/>
          <a:p>
            <a:endParaRPr sz="1000"/>
          </a:p>
        </p:txBody>
      </p:sp>
      <p:sp>
        <p:nvSpPr>
          <p:cNvPr id="25" name="object 25"/>
          <p:cNvSpPr/>
          <p:nvPr/>
        </p:nvSpPr>
        <p:spPr>
          <a:xfrm>
            <a:off x="1767469" y="2578710"/>
            <a:ext cx="5443220"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26" name="object 26"/>
          <p:cNvSpPr/>
          <p:nvPr/>
        </p:nvSpPr>
        <p:spPr>
          <a:xfrm>
            <a:off x="1767469" y="2875906"/>
            <a:ext cx="5443220"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28" name="object 28"/>
          <p:cNvSpPr txBox="1"/>
          <p:nvPr/>
        </p:nvSpPr>
        <p:spPr>
          <a:xfrm>
            <a:off x="343852" y="1692355"/>
            <a:ext cx="835660" cy="151323"/>
          </a:xfrm>
          <a:prstGeom prst="rect">
            <a:avLst/>
          </a:prstGeom>
        </p:spPr>
        <p:txBody>
          <a:bodyPr vert="horz" wrap="square" lIns="0" tIns="12700" rIns="0" bIns="0" rtlCol="0">
            <a:spAutoFit/>
          </a:bodyPr>
          <a:lstStyle/>
          <a:p>
            <a:pPr marL="12700">
              <a:lnSpc>
                <a:spcPct val="100000"/>
              </a:lnSpc>
              <a:spcBef>
                <a:spcPts val="100"/>
              </a:spcBef>
            </a:pPr>
            <a:r>
              <a:rPr sz="900" b="1" spc="-10">
                <a:solidFill>
                  <a:srgbClr val="243761"/>
                </a:solidFill>
                <a:latin typeface="Brandon Text Office"/>
                <a:cs typeface="Brandon Text Office"/>
              </a:rPr>
              <a:t>Company:</a:t>
            </a:r>
            <a:endParaRPr sz="900">
              <a:latin typeface="Brandon Text Office"/>
              <a:cs typeface="Brandon Text Office"/>
            </a:endParaRPr>
          </a:p>
        </p:txBody>
      </p:sp>
      <p:sp>
        <p:nvSpPr>
          <p:cNvPr id="29" name="object 29"/>
          <p:cNvSpPr txBox="1"/>
          <p:nvPr/>
        </p:nvSpPr>
        <p:spPr>
          <a:xfrm>
            <a:off x="343852" y="2908718"/>
            <a:ext cx="896619" cy="151323"/>
          </a:xfrm>
          <a:prstGeom prst="rect">
            <a:avLst/>
          </a:prstGeom>
        </p:spPr>
        <p:txBody>
          <a:bodyPr vert="horz" wrap="square" lIns="0" tIns="12700" rIns="0" bIns="0" rtlCol="0">
            <a:spAutoFit/>
          </a:bodyPr>
          <a:lstStyle/>
          <a:p>
            <a:pPr marL="12700">
              <a:lnSpc>
                <a:spcPct val="100000"/>
              </a:lnSpc>
            </a:pPr>
            <a:r>
              <a:rPr sz="900" b="1" spc="-10">
                <a:solidFill>
                  <a:srgbClr val="243761"/>
                </a:solidFill>
                <a:latin typeface="Brandon Text Office"/>
                <a:cs typeface="Brandon Text Office"/>
              </a:rPr>
              <a:t>Email:</a:t>
            </a:r>
            <a:endParaRPr sz="900">
              <a:latin typeface="Brandon Text Office"/>
              <a:cs typeface="Brandon Text Office"/>
            </a:endParaRPr>
          </a:p>
        </p:txBody>
      </p:sp>
      <p:sp>
        <p:nvSpPr>
          <p:cNvPr id="30" name="object 30"/>
          <p:cNvSpPr txBox="1"/>
          <p:nvPr/>
        </p:nvSpPr>
        <p:spPr>
          <a:xfrm>
            <a:off x="484539" y="3195569"/>
            <a:ext cx="5443220" cy="135935"/>
          </a:xfrm>
          <a:prstGeom prst="rect">
            <a:avLst/>
          </a:prstGeom>
        </p:spPr>
        <p:txBody>
          <a:bodyPr vert="horz" wrap="square" lIns="0" tIns="12700" rIns="0" bIns="0" rtlCol="0">
            <a:spAutoFit/>
          </a:bodyPr>
          <a:lstStyle/>
          <a:p>
            <a:pPr marL="12700">
              <a:lnSpc>
                <a:spcPct val="100000"/>
              </a:lnSpc>
              <a:spcBef>
                <a:spcPts val="100"/>
              </a:spcBef>
            </a:pPr>
            <a:r>
              <a:rPr sz="800" b="0" dirty="0">
                <a:solidFill>
                  <a:srgbClr val="243761"/>
                </a:solidFill>
                <a:latin typeface="Brandon Grotesque Regular"/>
                <a:cs typeface="Brandon Grotesque Regular"/>
              </a:rPr>
              <a:t>Please</a:t>
            </a:r>
            <a:r>
              <a:rPr lang="en-GB" sz="800" spc="-5" dirty="0">
                <a:solidFill>
                  <a:srgbClr val="243761"/>
                </a:solidFill>
                <a:latin typeface="Brandon Grotesque Regular"/>
                <a:cs typeface="Brandon Grotesque Regular"/>
              </a:rPr>
              <a:t> type “Agree” </a:t>
            </a:r>
            <a:r>
              <a:rPr sz="800" b="0" dirty="0">
                <a:solidFill>
                  <a:srgbClr val="243761"/>
                </a:solidFill>
                <a:latin typeface="Brandon Grotesque Regular"/>
                <a:cs typeface="Brandon Grotesque Regular"/>
              </a:rPr>
              <a:t>to</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confirm that</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Middlesex</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Cricket</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can contact</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you</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for</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membership and</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other</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club</a:t>
            </a:r>
            <a:r>
              <a:rPr sz="800" b="0" spc="-5" dirty="0">
                <a:solidFill>
                  <a:srgbClr val="243761"/>
                </a:solidFill>
                <a:latin typeface="Brandon Grotesque Regular"/>
                <a:cs typeface="Brandon Grotesque Regular"/>
              </a:rPr>
              <a:t> </a:t>
            </a:r>
            <a:r>
              <a:rPr sz="800" b="0" spc="-10" dirty="0">
                <a:solidFill>
                  <a:srgbClr val="243761"/>
                </a:solidFill>
                <a:latin typeface="Brandon Grotesque Regular"/>
                <a:cs typeface="Brandon Grotesque Regular"/>
              </a:rPr>
              <a:t>offers</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and </a:t>
            </a:r>
            <a:r>
              <a:rPr sz="800" b="0" spc="-10" dirty="0">
                <a:solidFill>
                  <a:srgbClr val="243761"/>
                </a:solidFill>
                <a:latin typeface="Brandon Grotesque Regular"/>
                <a:cs typeface="Brandon Grotesque Regular"/>
              </a:rPr>
              <a:t>information.</a:t>
            </a:r>
            <a:endParaRPr sz="800" dirty="0">
              <a:latin typeface="Brandon Grotesque Regular"/>
              <a:cs typeface="Brandon Grotesque Regular"/>
            </a:endParaRPr>
          </a:p>
        </p:txBody>
      </p:sp>
      <p:sp>
        <p:nvSpPr>
          <p:cNvPr id="31" name="object 31"/>
          <p:cNvSpPr/>
          <p:nvPr/>
        </p:nvSpPr>
        <p:spPr>
          <a:xfrm flipV="1">
            <a:off x="339496" y="10333355"/>
            <a:ext cx="6887335" cy="52695"/>
          </a:xfrm>
          <a:custGeom>
            <a:avLst/>
            <a:gdLst/>
            <a:ahLst/>
            <a:cxnLst/>
            <a:rect l="l" t="t" r="r" b="b"/>
            <a:pathLst>
              <a:path w="6840220">
                <a:moveTo>
                  <a:pt x="6840004" y="0"/>
                </a:moveTo>
                <a:lnTo>
                  <a:pt x="0" y="0"/>
                </a:lnTo>
              </a:path>
            </a:pathLst>
          </a:custGeom>
          <a:ln w="12700">
            <a:solidFill>
              <a:srgbClr val="AC935F"/>
            </a:solidFill>
          </a:ln>
        </p:spPr>
        <p:txBody>
          <a:bodyPr wrap="square" lIns="0" tIns="0" rIns="0" bIns="0" rtlCol="0"/>
          <a:lstStyle/>
          <a:p>
            <a:endParaRPr/>
          </a:p>
        </p:txBody>
      </p:sp>
      <p:grpSp>
        <p:nvGrpSpPr>
          <p:cNvPr id="32" name="object 32"/>
          <p:cNvGrpSpPr/>
          <p:nvPr/>
        </p:nvGrpSpPr>
        <p:grpSpPr>
          <a:xfrm>
            <a:off x="5927759" y="664249"/>
            <a:ext cx="1272540" cy="191135"/>
            <a:chOff x="5927759" y="664249"/>
            <a:chExt cx="1272540" cy="191135"/>
          </a:xfrm>
        </p:grpSpPr>
        <p:pic>
          <p:nvPicPr>
            <p:cNvPr id="33" name="object 33"/>
            <p:cNvPicPr/>
            <p:nvPr/>
          </p:nvPicPr>
          <p:blipFill>
            <a:blip r:embed="rId2" cstate="print"/>
            <a:stretch>
              <a:fillRect/>
            </a:stretch>
          </p:blipFill>
          <p:spPr>
            <a:xfrm>
              <a:off x="5927759" y="666896"/>
              <a:ext cx="124840" cy="185534"/>
            </a:xfrm>
            <a:prstGeom prst="rect">
              <a:avLst/>
            </a:prstGeom>
          </p:spPr>
        </p:pic>
        <p:pic>
          <p:nvPicPr>
            <p:cNvPr id="34" name="object 34"/>
            <p:cNvPicPr/>
            <p:nvPr/>
          </p:nvPicPr>
          <p:blipFill>
            <a:blip r:embed="rId3" cstate="print"/>
            <a:stretch>
              <a:fillRect/>
            </a:stretch>
          </p:blipFill>
          <p:spPr>
            <a:xfrm>
              <a:off x="6077250" y="666896"/>
              <a:ext cx="262665" cy="188188"/>
            </a:xfrm>
            <a:prstGeom prst="rect">
              <a:avLst/>
            </a:prstGeom>
          </p:spPr>
        </p:pic>
        <p:pic>
          <p:nvPicPr>
            <p:cNvPr id="35" name="object 35"/>
            <p:cNvPicPr/>
            <p:nvPr/>
          </p:nvPicPr>
          <p:blipFill>
            <a:blip r:embed="rId4" cstate="print"/>
            <a:stretch>
              <a:fillRect/>
            </a:stretch>
          </p:blipFill>
          <p:spPr>
            <a:xfrm>
              <a:off x="6362442" y="664252"/>
              <a:ext cx="205409" cy="190830"/>
            </a:xfrm>
            <a:prstGeom prst="rect">
              <a:avLst/>
            </a:prstGeom>
          </p:spPr>
        </p:pic>
        <p:pic>
          <p:nvPicPr>
            <p:cNvPr id="36" name="object 36"/>
            <p:cNvPicPr/>
            <p:nvPr/>
          </p:nvPicPr>
          <p:blipFill>
            <a:blip r:embed="rId5" cstate="print"/>
            <a:stretch>
              <a:fillRect/>
            </a:stretch>
          </p:blipFill>
          <p:spPr>
            <a:xfrm>
              <a:off x="6587207" y="664249"/>
              <a:ext cx="161937" cy="190830"/>
            </a:xfrm>
            <a:prstGeom prst="rect">
              <a:avLst/>
            </a:prstGeom>
          </p:spPr>
        </p:pic>
        <p:pic>
          <p:nvPicPr>
            <p:cNvPr id="37" name="object 37"/>
            <p:cNvPicPr/>
            <p:nvPr/>
          </p:nvPicPr>
          <p:blipFill>
            <a:blip r:embed="rId6" cstate="print"/>
            <a:stretch>
              <a:fillRect/>
            </a:stretch>
          </p:blipFill>
          <p:spPr>
            <a:xfrm>
              <a:off x="6782817" y="666905"/>
              <a:ext cx="254448" cy="188175"/>
            </a:xfrm>
            <a:prstGeom prst="rect">
              <a:avLst/>
            </a:prstGeom>
          </p:spPr>
        </p:pic>
        <p:pic>
          <p:nvPicPr>
            <p:cNvPr id="38" name="object 38"/>
            <p:cNvPicPr/>
            <p:nvPr/>
          </p:nvPicPr>
          <p:blipFill>
            <a:blip r:embed="rId7" cstate="print"/>
            <a:stretch>
              <a:fillRect/>
            </a:stretch>
          </p:blipFill>
          <p:spPr>
            <a:xfrm>
              <a:off x="7079402" y="666898"/>
              <a:ext cx="120599" cy="185534"/>
            </a:xfrm>
            <a:prstGeom prst="rect">
              <a:avLst/>
            </a:prstGeom>
          </p:spPr>
        </p:pic>
      </p:grpSp>
      <p:pic>
        <p:nvPicPr>
          <p:cNvPr id="39" name="object 39"/>
          <p:cNvPicPr/>
          <p:nvPr/>
        </p:nvPicPr>
        <p:blipFill>
          <a:blip r:embed="rId8" cstate="print"/>
          <a:stretch>
            <a:fillRect/>
          </a:stretch>
        </p:blipFill>
        <p:spPr>
          <a:xfrm>
            <a:off x="6477414" y="359784"/>
            <a:ext cx="220432" cy="218707"/>
          </a:xfrm>
          <a:prstGeom prst="rect">
            <a:avLst/>
          </a:prstGeom>
        </p:spPr>
      </p:pic>
      <p:sp>
        <p:nvSpPr>
          <p:cNvPr id="40" name="object 40"/>
          <p:cNvSpPr txBox="1"/>
          <p:nvPr/>
        </p:nvSpPr>
        <p:spPr>
          <a:xfrm>
            <a:off x="331706" y="3542796"/>
            <a:ext cx="1670685" cy="208279"/>
          </a:xfrm>
          <a:prstGeom prst="rect">
            <a:avLst/>
          </a:prstGeom>
        </p:spPr>
        <p:txBody>
          <a:bodyPr vert="horz" wrap="square" lIns="0" tIns="12700" rIns="0" bIns="0" rtlCol="0">
            <a:spAutoFit/>
          </a:bodyPr>
          <a:lstStyle/>
          <a:p>
            <a:pPr marL="12700">
              <a:lnSpc>
                <a:spcPct val="100000"/>
              </a:lnSpc>
              <a:spcBef>
                <a:spcPts val="100"/>
              </a:spcBef>
            </a:pPr>
            <a:r>
              <a:rPr sz="1200" b="1" spc="-25">
                <a:solidFill>
                  <a:srgbClr val="AC935F"/>
                </a:solidFill>
                <a:latin typeface="Brandon Grotesque Bold"/>
                <a:cs typeface="Brandon Grotesque Bold"/>
              </a:rPr>
              <a:t>MEMBERSHIP</a:t>
            </a:r>
            <a:r>
              <a:rPr sz="1200" b="1" spc="15">
                <a:solidFill>
                  <a:srgbClr val="AC935F"/>
                </a:solidFill>
                <a:latin typeface="Brandon Grotesque Bold"/>
                <a:cs typeface="Brandon Grotesque Bold"/>
              </a:rPr>
              <a:t> </a:t>
            </a:r>
            <a:r>
              <a:rPr sz="1200" b="1" spc="-10">
                <a:solidFill>
                  <a:srgbClr val="AC935F"/>
                </a:solidFill>
                <a:latin typeface="Brandon Grotesque Bold"/>
                <a:cs typeface="Brandon Grotesque Bold"/>
              </a:rPr>
              <a:t>DETAILS</a:t>
            </a:r>
            <a:endParaRPr sz="1200">
              <a:latin typeface="Brandon Grotesque Bold"/>
              <a:cs typeface="Brandon Grotesque Bold"/>
            </a:endParaRPr>
          </a:p>
        </p:txBody>
      </p:sp>
      <p:sp>
        <p:nvSpPr>
          <p:cNvPr id="41" name="object 41"/>
          <p:cNvSpPr txBox="1"/>
          <p:nvPr/>
        </p:nvSpPr>
        <p:spPr>
          <a:xfrm>
            <a:off x="341614" y="3803278"/>
            <a:ext cx="1071245" cy="162560"/>
          </a:xfrm>
          <a:prstGeom prst="rect">
            <a:avLst/>
          </a:prstGeom>
        </p:spPr>
        <p:txBody>
          <a:bodyPr vert="horz" wrap="square" lIns="0" tIns="12700" rIns="0" bIns="0" rtlCol="0">
            <a:spAutoFit/>
          </a:bodyPr>
          <a:lstStyle/>
          <a:p>
            <a:pPr marL="12700">
              <a:lnSpc>
                <a:spcPct val="100000"/>
              </a:lnSpc>
              <a:spcBef>
                <a:spcPts val="100"/>
              </a:spcBef>
            </a:pPr>
            <a:r>
              <a:rPr sz="900" b="1">
                <a:solidFill>
                  <a:srgbClr val="243761"/>
                </a:solidFill>
                <a:latin typeface="Brandon Text Office"/>
                <a:cs typeface="Brandon Text Office"/>
              </a:rPr>
              <a:t>No. of </a:t>
            </a:r>
            <a:r>
              <a:rPr sz="900" b="1" spc="-10">
                <a:solidFill>
                  <a:srgbClr val="243761"/>
                </a:solidFill>
                <a:latin typeface="Brandon Text Office"/>
                <a:cs typeface="Brandon Text Office"/>
              </a:rPr>
              <a:t>Memberships:</a:t>
            </a:r>
            <a:endParaRPr sz="900">
              <a:latin typeface="Brandon Text Office"/>
              <a:cs typeface="Brandon Text Office"/>
            </a:endParaRPr>
          </a:p>
        </p:txBody>
      </p:sp>
      <p:sp>
        <p:nvSpPr>
          <p:cNvPr id="42" name="object 42"/>
          <p:cNvSpPr txBox="1"/>
          <p:nvPr/>
        </p:nvSpPr>
        <p:spPr>
          <a:xfrm>
            <a:off x="341614" y="4106325"/>
            <a:ext cx="920964" cy="155181"/>
          </a:xfrm>
          <a:prstGeom prst="rect">
            <a:avLst/>
          </a:prstGeom>
        </p:spPr>
        <p:txBody>
          <a:bodyPr vert="horz" wrap="square" lIns="0" tIns="12700" rIns="0" bIns="0" rtlCol="0">
            <a:spAutoFit/>
          </a:bodyPr>
          <a:lstStyle/>
          <a:p>
            <a:pPr marL="12700">
              <a:lnSpc>
                <a:spcPct val="100000"/>
              </a:lnSpc>
              <a:spcBef>
                <a:spcPts val="100"/>
              </a:spcBef>
            </a:pPr>
            <a:r>
              <a:rPr sz="900" b="1" spc="-10">
                <a:solidFill>
                  <a:srgbClr val="243761"/>
                </a:solidFill>
                <a:latin typeface="Brandon Text Office"/>
                <a:cs typeface="Brandon Text Office"/>
              </a:rPr>
              <a:t>Enhancements:</a:t>
            </a:r>
            <a:endParaRPr sz="900">
              <a:latin typeface="Brandon Text Office"/>
              <a:cs typeface="Brandon Text Office"/>
            </a:endParaRPr>
          </a:p>
        </p:txBody>
      </p:sp>
      <p:sp>
        <p:nvSpPr>
          <p:cNvPr id="43" name="object 43"/>
          <p:cNvSpPr/>
          <p:nvPr/>
        </p:nvSpPr>
        <p:spPr>
          <a:xfrm>
            <a:off x="2565233" y="4381382"/>
            <a:ext cx="2812947" cy="231809"/>
          </a:xfrm>
          <a:custGeom>
            <a:avLst/>
            <a:gdLst/>
            <a:ahLst/>
            <a:cxnLst/>
            <a:rect l="l" t="t" r="r" b="b"/>
            <a:pathLst>
              <a:path w="3348354" h="212725">
                <a:moveTo>
                  <a:pt x="3347999" y="0"/>
                </a:moveTo>
                <a:lnTo>
                  <a:pt x="0" y="0"/>
                </a:lnTo>
                <a:lnTo>
                  <a:pt x="0" y="212432"/>
                </a:lnTo>
                <a:lnTo>
                  <a:pt x="3347999" y="212432"/>
                </a:lnTo>
                <a:lnTo>
                  <a:pt x="3347999" y="0"/>
                </a:lnTo>
                <a:close/>
              </a:path>
            </a:pathLst>
          </a:custGeom>
          <a:solidFill>
            <a:srgbClr val="EDE7DD"/>
          </a:solidFill>
        </p:spPr>
        <p:txBody>
          <a:bodyPr wrap="square" lIns="0" tIns="0" rIns="0" bIns="0" rtlCol="0"/>
          <a:lstStyle/>
          <a:p>
            <a:endParaRPr/>
          </a:p>
        </p:txBody>
      </p:sp>
      <p:sp>
        <p:nvSpPr>
          <p:cNvPr id="45" name="object 45"/>
          <p:cNvSpPr txBox="1"/>
          <p:nvPr/>
        </p:nvSpPr>
        <p:spPr>
          <a:xfrm>
            <a:off x="5430890" y="4449626"/>
            <a:ext cx="595907" cy="289823"/>
          </a:xfrm>
          <a:prstGeom prst="rect">
            <a:avLst/>
          </a:prstGeom>
        </p:spPr>
        <p:txBody>
          <a:bodyPr vert="horz" wrap="square" lIns="0" tIns="12700" rIns="0" bIns="0" rtlCol="0">
            <a:spAutoFit/>
          </a:bodyPr>
          <a:lstStyle/>
          <a:p>
            <a:pPr marL="12700">
              <a:lnSpc>
                <a:spcPct val="100000"/>
              </a:lnSpc>
              <a:spcBef>
                <a:spcPts val="100"/>
              </a:spcBef>
            </a:pPr>
            <a:r>
              <a:rPr sz="900" b="1" spc="-10">
                <a:solidFill>
                  <a:srgbClr val="243761"/>
                </a:solidFill>
                <a:latin typeface="Brandon Text Office"/>
                <a:cs typeface="Brandon Text Office"/>
              </a:rPr>
              <a:t>Total</a:t>
            </a:r>
            <a:r>
              <a:rPr sz="900" b="1" spc="-25">
                <a:solidFill>
                  <a:srgbClr val="243761"/>
                </a:solidFill>
                <a:latin typeface="Brandon Text Office"/>
                <a:cs typeface="Brandon Text Office"/>
              </a:rPr>
              <a:t> </a:t>
            </a:r>
            <a:r>
              <a:rPr sz="900" b="1" spc="-10">
                <a:solidFill>
                  <a:srgbClr val="243761"/>
                </a:solidFill>
                <a:latin typeface="Brandon Text Office"/>
                <a:cs typeface="Brandon Text Office"/>
              </a:rPr>
              <a:t>Cost:</a:t>
            </a:r>
            <a:endParaRPr sz="900">
              <a:latin typeface="Brandon Text Office"/>
              <a:cs typeface="Brandon Text Office"/>
            </a:endParaRPr>
          </a:p>
          <a:p>
            <a:pPr marL="41910">
              <a:lnSpc>
                <a:spcPct val="100000"/>
              </a:lnSpc>
            </a:pPr>
            <a:r>
              <a:rPr sz="900" b="0">
                <a:solidFill>
                  <a:srgbClr val="243761"/>
                </a:solidFill>
                <a:latin typeface="Brandon Grotesque Regular"/>
                <a:cs typeface="Brandon Grotesque Regular"/>
              </a:rPr>
              <a:t>(excl.</a:t>
            </a:r>
            <a:r>
              <a:rPr sz="900" b="0" spc="-25">
                <a:solidFill>
                  <a:srgbClr val="243761"/>
                </a:solidFill>
                <a:latin typeface="Brandon Grotesque Regular"/>
                <a:cs typeface="Brandon Grotesque Regular"/>
              </a:rPr>
              <a:t> </a:t>
            </a:r>
            <a:r>
              <a:rPr sz="900" b="0" spc="-20">
                <a:solidFill>
                  <a:srgbClr val="243761"/>
                </a:solidFill>
                <a:latin typeface="Brandon Grotesque Regular"/>
                <a:cs typeface="Brandon Grotesque Regular"/>
              </a:rPr>
              <a:t>VAT)</a:t>
            </a:r>
            <a:endParaRPr sz="900">
              <a:latin typeface="Brandon Grotesque Regular"/>
              <a:cs typeface="Brandon Grotesque Regular"/>
            </a:endParaRPr>
          </a:p>
        </p:txBody>
      </p:sp>
      <p:sp>
        <p:nvSpPr>
          <p:cNvPr id="56" name="object 27">
            <a:extLst>
              <a:ext uri="{FF2B5EF4-FFF2-40B4-BE49-F238E27FC236}">
                <a16:creationId xmlns:a16="http://schemas.microsoft.com/office/drawing/2014/main" id="{279CCF8C-33F3-DB30-01BE-8347AD689B63}"/>
              </a:ext>
            </a:extLst>
          </p:cNvPr>
          <p:cNvSpPr txBox="1"/>
          <p:nvPr/>
        </p:nvSpPr>
        <p:spPr>
          <a:xfrm>
            <a:off x="343852" y="1403522"/>
            <a:ext cx="1322070" cy="138499"/>
          </a:xfrm>
          <a:prstGeom prst="rect">
            <a:avLst/>
          </a:prstGeom>
        </p:spPr>
        <p:txBody>
          <a:bodyPr vert="horz" wrap="square" lIns="0" tIns="0" rIns="0" bIns="0" rtlCol="0">
            <a:spAutoFit/>
          </a:bodyPr>
          <a:lstStyle/>
          <a:p>
            <a:pPr marL="13335">
              <a:lnSpc>
                <a:spcPct val="100000"/>
              </a:lnSpc>
              <a:spcBef>
                <a:spcPts val="915"/>
              </a:spcBef>
            </a:pPr>
            <a:r>
              <a:rPr sz="900" b="1">
                <a:solidFill>
                  <a:srgbClr val="243761"/>
                </a:solidFill>
                <a:latin typeface="Brandon Text Office"/>
                <a:cs typeface="Brandon Text Office"/>
              </a:rPr>
              <a:t>Main</a:t>
            </a:r>
            <a:r>
              <a:rPr sz="900" b="1" spc="-20">
                <a:solidFill>
                  <a:srgbClr val="243761"/>
                </a:solidFill>
                <a:latin typeface="Brandon Text Office"/>
                <a:cs typeface="Brandon Text Office"/>
              </a:rPr>
              <a:t> </a:t>
            </a:r>
            <a:r>
              <a:rPr sz="900" b="1" spc="-10">
                <a:solidFill>
                  <a:srgbClr val="243761"/>
                </a:solidFill>
                <a:latin typeface="Brandon Text Office"/>
                <a:cs typeface="Brandon Text Office"/>
              </a:rPr>
              <a:t>Contact:</a:t>
            </a:r>
            <a:endParaRPr sz="900">
              <a:latin typeface="Brandon Text Office"/>
              <a:cs typeface="Brandon Text Office"/>
            </a:endParaRPr>
          </a:p>
        </p:txBody>
      </p:sp>
      <p:sp>
        <p:nvSpPr>
          <p:cNvPr id="57" name="TextBox 56">
            <a:extLst>
              <a:ext uri="{FF2B5EF4-FFF2-40B4-BE49-F238E27FC236}">
                <a16:creationId xmlns:a16="http://schemas.microsoft.com/office/drawing/2014/main" id="{090E2157-DBCA-EAC2-5D08-08AAA7421BAC}"/>
              </a:ext>
            </a:extLst>
          </p:cNvPr>
          <p:cNvSpPr txBox="1"/>
          <p:nvPr/>
        </p:nvSpPr>
        <p:spPr>
          <a:xfrm>
            <a:off x="343852" y="1141254"/>
            <a:ext cx="1412951" cy="184666"/>
          </a:xfrm>
          <a:prstGeom prst="rect">
            <a:avLst/>
          </a:prstGeom>
          <a:noFill/>
        </p:spPr>
        <p:txBody>
          <a:bodyPr wrap="square" lIns="0" tIns="0" rIns="0" bIns="0" rtlCol="0">
            <a:spAutoFit/>
          </a:bodyPr>
          <a:lstStyle/>
          <a:p>
            <a:r>
              <a:rPr lang="en-GB" sz="1200" b="1">
                <a:solidFill>
                  <a:srgbClr val="AC935F"/>
                </a:solidFill>
                <a:latin typeface="Brandon Grotesque Bold" panose="020B0803020203060202" pitchFamily="34" charset="0"/>
              </a:rPr>
              <a:t>MEMBER DETAILS</a:t>
            </a:r>
          </a:p>
        </p:txBody>
      </p:sp>
      <p:sp>
        <p:nvSpPr>
          <p:cNvPr id="58" name="object 28">
            <a:extLst>
              <a:ext uri="{FF2B5EF4-FFF2-40B4-BE49-F238E27FC236}">
                <a16:creationId xmlns:a16="http://schemas.microsoft.com/office/drawing/2014/main" id="{CB3B77F0-1D90-EF5E-7C3E-945082E5B4CB}"/>
              </a:ext>
            </a:extLst>
          </p:cNvPr>
          <p:cNvSpPr txBox="1"/>
          <p:nvPr/>
        </p:nvSpPr>
        <p:spPr>
          <a:xfrm>
            <a:off x="343852" y="1958723"/>
            <a:ext cx="835660" cy="289823"/>
          </a:xfrm>
          <a:prstGeom prst="rect">
            <a:avLst/>
          </a:prstGeom>
        </p:spPr>
        <p:txBody>
          <a:bodyPr vert="horz" wrap="square" lIns="0" tIns="12700" rIns="0" bIns="0" rtlCol="0">
            <a:spAutoFit/>
          </a:bodyPr>
          <a:lstStyle/>
          <a:p>
            <a:pPr marL="12700" marR="5080">
              <a:lnSpc>
                <a:spcPct val="100000"/>
              </a:lnSpc>
            </a:pPr>
            <a:r>
              <a:rPr sz="900" b="1">
                <a:solidFill>
                  <a:srgbClr val="243761"/>
                </a:solidFill>
                <a:latin typeface="Brandon Text Office"/>
                <a:cs typeface="Brandon Text Office"/>
              </a:rPr>
              <a:t>Preferred</a:t>
            </a:r>
            <a:r>
              <a:rPr sz="900" b="1" spc="-60">
                <a:solidFill>
                  <a:srgbClr val="243761"/>
                </a:solidFill>
                <a:latin typeface="Brandon Text Office"/>
                <a:cs typeface="Brandon Text Office"/>
              </a:rPr>
              <a:t> </a:t>
            </a:r>
            <a:r>
              <a:rPr sz="900" b="1" spc="-10">
                <a:solidFill>
                  <a:srgbClr val="243761"/>
                </a:solidFill>
                <a:latin typeface="Brandon Text Office"/>
                <a:cs typeface="Brandon Text Office"/>
              </a:rPr>
              <a:t>Postal Address:</a:t>
            </a:r>
            <a:endParaRPr sz="900">
              <a:latin typeface="Brandon Text Office"/>
              <a:cs typeface="Brandon Text Office"/>
            </a:endParaRPr>
          </a:p>
        </p:txBody>
      </p:sp>
      <p:sp>
        <p:nvSpPr>
          <p:cNvPr id="59" name="object 23">
            <a:extLst>
              <a:ext uri="{FF2B5EF4-FFF2-40B4-BE49-F238E27FC236}">
                <a16:creationId xmlns:a16="http://schemas.microsoft.com/office/drawing/2014/main" id="{A97F968C-9871-3056-6DF5-713FEF10D963}"/>
              </a:ext>
            </a:extLst>
          </p:cNvPr>
          <p:cNvSpPr/>
          <p:nvPr/>
        </p:nvSpPr>
        <p:spPr>
          <a:xfrm>
            <a:off x="1756781" y="1368349"/>
            <a:ext cx="5443220"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60" name="object 29">
            <a:extLst>
              <a:ext uri="{FF2B5EF4-FFF2-40B4-BE49-F238E27FC236}">
                <a16:creationId xmlns:a16="http://schemas.microsoft.com/office/drawing/2014/main" id="{A57573B9-CE43-1EA5-D24D-D795DF23A66C}"/>
              </a:ext>
            </a:extLst>
          </p:cNvPr>
          <p:cNvSpPr txBox="1"/>
          <p:nvPr/>
        </p:nvSpPr>
        <p:spPr>
          <a:xfrm>
            <a:off x="343852" y="2599269"/>
            <a:ext cx="896619" cy="151323"/>
          </a:xfrm>
          <a:prstGeom prst="rect">
            <a:avLst/>
          </a:prstGeom>
        </p:spPr>
        <p:txBody>
          <a:bodyPr vert="horz" wrap="square" lIns="0" tIns="12700" rIns="0" bIns="0" rtlCol="0">
            <a:spAutoFit/>
          </a:bodyPr>
          <a:lstStyle/>
          <a:p>
            <a:pPr marL="12700">
              <a:lnSpc>
                <a:spcPct val="100000"/>
              </a:lnSpc>
              <a:spcBef>
                <a:spcPts val="100"/>
              </a:spcBef>
            </a:pPr>
            <a:r>
              <a:rPr sz="900" b="1">
                <a:solidFill>
                  <a:srgbClr val="243761"/>
                </a:solidFill>
                <a:latin typeface="Brandon Text Office"/>
                <a:cs typeface="Brandon Text Office"/>
              </a:rPr>
              <a:t>Contact</a:t>
            </a:r>
            <a:r>
              <a:rPr sz="900" b="1" spc="-15">
                <a:solidFill>
                  <a:srgbClr val="243761"/>
                </a:solidFill>
                <a:latin typeface="Brandon Text Office"/>
                <a:cs typeface="Brandon Text Office"/>
              </a:rPr>
              <a:t> </a:t>
            </a:r>
            <a:r>
              <a:rPr sz="900" b="1" spc="-10">
                <a:solidFill>
                  <a:srgbClr val="243761"/>
                </a:solidFill>
                <a:latin typeface="Brandon Text Office"/>
                <a:cs typeface="Brandon Text Office"/>
              </a:rPr>
              <a:t>Number:</a:t>
            </a:r>
            <a:endParaRPr sz="900">
              <a:latin typeface="Brandon Text Office"/>
              <a:cs typeface="Brandon Text Office"/>
            </a:endParaRPr>
          </a:p>
        </p:txBody>
      </p:sp>
      <p:sp>
        <p:nvSpPr>
          <p:cNvPr id="61" name="object 23">
            <a:extLst>
              <a:ext uri="{FF2B5EF4-FFF2-40B4-BE49-F238E27FC236}">
                <a16:creationId xmlns:a16="http://schemas.microsoft.com/office/drawing/2014/main" id="{89A6910A-1206-7D77-5B16-D0ABEE4C656C}"/>
              </a:ext>
            </a:extLst>
          </p:cNvPr>
          <p:cNvSpPr/>
          <p:nvPr/>
        </p:nvSpPr>
        <p:spPr>
          <a:xfrm>
            <a:off x="1770644" y="3781912"/>
            <a:ext cx="3606165"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62" name="object 23">
            <a:extLst>
              <a:ext uri="{FF2B5EF4-FFF2-40B4-BE49-F238E27FC236}">
                <a16:creationId xmlns:a16="http://schemas.microsoft.com/office/drawing/2014/main" id="{BFB81869-595F-D53D-9AEE-8D35CFD90CE4}"/>
              </a:ext>
            </a:extLst>
          </p:cNvPr>
          <p:cNvSpPr/>
          <p:nvPr/>
        </p:nvSpPr>
        <p:spPr>
          <a:xfrm>
            <a:off x="1767469" y="4077615"/>
            <a:ext cx="3606165"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63" name="object 23">
            <a:extLst>
              <a:ext uri="{FF2B5EF4-FFF2-40B4-BE49-F238E27FC236}">
                <a16:creationId xmlns:a16="http://schemas.microsoft.com/office/drawing/2014/main" id="{562081DF-9047-A8B5-71EE-9D0EB71D837F}"/>
              </a:ext>
            </a:extLst>
          </p:cNvPr>
          <p:cNvSpPr/>
          <p:nvPr/>
        </p:nvSpPr>
        <p:spPr>
          <a:xfrm>
            <a:off x="6046172" y="3785410"/>
            <a:ext cx="1162442"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64" name="object 23">
            <a:extLst>
              <a:ext uri="{FF2B5EF4-FFF2-40B4-BE49-F238E27FC236}">
                <a16:creationId xmlns:a16="http://schemas.microsoft.com/office/drawing/2014/main" id="{0D1D7737-1D1A-E57F-C414-5743939AC892}"/>
              </a:ext>
            </a:extLst>
          </p:cNvPr>
          <p:cNvSpPr/>
          <p:nvPr/>
        </p:nvSpPr>
        <p:spPr>
          <a:xfrm>
            <a:off x="6043632" y="4076902"/>
            <a:ext cx="1162442"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65" name="object 23">
            <a:extLst>
              <a:ext uri="{FF2B5EF4-FFF2-40B4-BE49-F238E27FC236}">
                <a16:creationId xmlns:a16="http://schemas.microsoft.com/office/drawing/2014/main" id="{1C9423AB-BE01-BCB7-D209-876E0F643600}"/>
              </a:ext>
            </a:extLst>
          </p:cNvPr>
          <p:cNvSpPr/>
          <p:nvPr/>
        </p:nvSpPr>
        <p:spPr>
          <a:xfrm>
            <a:off x="6052599" y="4490397"/>
            <a:ext cx="1162442"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66" name="object 45">
            <a:extLst>
              <a:ext uri="{FF2B5EF4-FFF2-40B4-BE49-F238E27FC236}">
                <a16:creationId xmlns:a16="http://schemas.microsoft.com/office/drawing/2014/main" id="{3B49DDD9-F480-7419-39B8-025A49BF41FC}"/>
              </a:ext>
            </a:extLst>
          </p:cNvPr>
          <p:cNvSpPr txBox="1"/>
          <p:nvPr/>
        </p:nvSpPr>
        <p:spPr>
          <a:xfrm>
            <a:off x="5562858" y="3821714"/>
            <a:ext cx="499109" cy="151323"/>
          </a:xfrm>
          <a:prstGeom prst="rect">
            <a:avLst/>
          </a:prstGeom>
        </p:spPr>
        <p:txBody>
          <a:bodyPr vert="horz" wrap="square" lIns="0" tIns="12700" rIns="0" bIns="0" rtlCol="0">
            <a:spAutoFit/>
          </a:bodyPr>
          <a:lstStyle/>
          <a:p>
            <a:pPr marL="12700">
              <a:lnSpc>
                <a:spcPct val="100000"/>
              </a:lnSpc>
              <a:spcBef>
                <a:spcPts val="100"/>
              </a:spcBef>
            </a:pPr>
            <a:r>
              <a:rPr sz="900" spc="-10">
                <a:solidFill>
                  <a:srgbClr val="243761"/>
                </a:solidFill>
                <a:latin typeface="Brandon Text Office"/>
                <a:cs typeface="Brandon Text Office"/>
              </a:rPr>
              <a:t>Cost</a:t>
            </a:r>
            <a:r>
              <a:rPr sz="800" spc="-10">
                <a:solidFill>
                  <a:srgbClr val="243761"/>
                </a:solidFill>
                <a:latin typeface="Brandon Text Office"/>
                <a:cs typeface="Brandon Text Office"/>
              </a:rPr>
              <a:t>:</a:t>
            </a:r>
            <a:endParaRPr sz="800">
              <a:latin typeface="Brandon Text Office"/>
              <a:cs typeface="Brandon Text Office"/>
            </a:endParaRPr>
          </a:p>
        </p:txBody>
      </p:sp>
      <p:sp>
        <p:nvSpPr>
          <p:cNvPr id="67" name="object 45">
            <a:extLst>
              <a:ext uri="{FF2B5EF4-FFF2-40B4-BE49-F238E27FC236}">
                <a16:creationId xmlns:a16="http://schemas.microsoft.com/office/drawing/2014/main" id="{2BFAD06D-496F-E0FF-2380-7DA355DDD8D4}"/>
              </a:ext>
            </a:extLst>
          </p:cNvPr>
          <p:cNvSpPr txBox="1"/>
          <p:nvPr/>
        </p:nvSpPr>
        <p:spPr>
          <a:xfrm>
            <a:off x="5565451" y="4103202"/>
            <a:ext cx="499109" cy="151323"/>
          </a:xfrm>
          <a:prstGeom prst="rect">
            <a:avLst/>
          </a:prstGeom>
        </p:spPr>
        <p:txBody>
          <a:bodyPr vert="horz" wrap="square" lIns="0" tIns="12700" rIns="0" bIns="0" rtlCol="0">
            <a:spAutoFit/>
          </a:bodyPr>
          <a:lstStyle/>
          <a:p>
            <a:pPr marL="12700">
              <a:lnSpc>
                <a:spcPct val="100000"/>
              </a:lnSpc>
              <a:spcBef>
                <a:spcPts val="100"/>
              </a:spcBef>
            </a:pPr>
            <a:r>
              <a:rPr sz="900" spc="-10">
                <a:solidFill>
                  <a:srgbClr val="243761"/>
                </a:solidFill>
                <a:latin typeface="Brandon Text Office"/>
                <a:cs typeface="Brandon Text Office"/>
              </a:rPr>
              <a:t>Cost</a:t>
            </a:r>
            <a:r>
              <a:rPr sz="800" spc="-10">
                <a:solidFill>
                  <a:srgbClr val="243761"/>
                </a:solidFill>
                <a:latin typeface="Brandon Text Office"/>
                <a:cs typeface="Brandon Text Office"/>
              </a:rPr>
              <a:t>:</a:t>
            </a:r>
            <a:endParaRPr sz="800">
              <a:latin typeface="Brandon Text Office"/>
              <a:cs typeface="Brandon Text Office"/>
            </a:endParaRPr>
          </a:p>
        </p:txBody>
      </p:sp>
      <p:sp>
        <p:nvSpPr>
          <p:cNvPr id="68" name="object 44">
            <a:extLst>
              <a:ext uri="{FF2B5EF4-FFF2-40B4-BE49-F238E27FC236}">
                <a16:creationId xmlns:a16="http://schemas.microsoft.com/office/drawing/2014/main" id="{6305F161-76B6-7DD8-ED7C-4533944FA12F}"/>
              </a:ext>
            </a:extLst>
          </p:cNvPr>
          <p:cNvSpPr txBox="1"/>
          <p:nvPr/>
        </p:nvSpPr>
        <p:spPr>
          <a:xfrm>
            <a:off x="325039" y="4343705"/>
            <a:ext cx="2095073" cy="259045"/>
          </a:xfrm>
          <a:prstGeom prst="rect">
            <a:avLst/>
          </a:prstGeom>
        </p:spPr>
        <p:txBody>
          <a:bodyPr vert="horz" wrap="square" lIns="0" tIns="12700" rIns="0" bIns="0" rtlCol="0">
            <a:spAutoFit/>
          </a:bodyPr>
          <a:lstStyle/>
          <a:p>
            <a:pPr marL="12700">
              <a:lnSpc>
                <a:spcPct val="100000"/>
              </a:lnSpc>
              <a:spcBef>
                <a:spcPts val="100"/>
              </a:spcBef>
            </a:pPr>
            <a:r>
              <a:rPr sz="800" b="0" dirty="0">
                <a:solidFill>
                  <a:srgbClr val="243761"/>
                </a:solidFill>
                <a:latin typeface="Brandon Grotesque Regular"/>
                <a:cs typeface="Brandon Grotesque Regular"/>
              </a:rPr>
              <a:t>Membership</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cards will be named</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from the company stated</a:t>
            </a:r>
            <a:r>
              <a:rPr sz="800" b="0" spc="-5" dirty="0">
                <a:solidFill>
                  <a:srgbClr val="243761"/>
                </a:solidFill>
                <a:latin typeface="Brandon Grotesque Regular"/>
                <a:cs typeface="Brandon Grotesque Regular"/>
              </a:rPr>
              <a:t> </a:t>
            </a:r>
            <a:r>
              <a:rPr sz="800" b="0" dirty="0">
                <a:solidFill>
                  <a:srgbClr val="243761"/>
                </a:solidFill>
                <a:latin typeface="Brandon Grotesque Regular"/>
                <a:cs typeface="Brandon Grotesque Regular"/>
              </a:rPr>
              <a:t>above, unless stated </a:t>
            </a:r>
            <a:r>
              <a:rPr sz="800" b="0" spc="-10" dirty="0">
                <a:solidFill>
                  <a:srgbClr val="243761"/>
                </a:solidFill>
                <a:latin typeface="Brandon Grotesque Regular"/>
                <a:cs typeface="Brandon Grotesque Regular"/>
              </a:rPr>
              <a:t>here:</a:t>
            </a:r>
            <a:endParaRPr sz="800" dirty="0">
              <a:latin typeface="Brandon Grotesque Regular"/>
              <a:cs typeface="Brandon Grotesque Regular"/>
            </a:endParaRPr>
          </a:p>
        </p:txBody>
      </p:sp>
      <p:sp>
        <p:nvSpPr>
          <p:cNvPr id="69" name="object 40">
            <a:extLst>
              <a:ext uri="{FF2B5EF4-FFF2-40B4-BE49-F238E27FC236}">
                <a16:creationId xmlns:a16="http://schemas.microsoft.com/office/drawing/2014/main" id="{9ECD1250-4ED5-AB94-0C15-BD416D7DEB58}"/>
              </a:ext>
            </a:extLst>
          </p:cNvPr>
          <p:cNvSpPr txBox="1"/>
          <p:nvPr/>
        </p:nvSpPr>
        <p:spPr>
          <a:xfrm>
            <a:off x="344829" y="4736335"/>
            <a:ext cx="6404315" cy="197490"/>
          </a:xfrm>
          <a:prstGeom prst="rect">
            <a:avLst/>
          </a:prstGeom>
        </p:spPr>
        <p:txBody>
          <a:bodyPr vert="horz" wrap="square" lIns="0" tIns="12700" rIns="0" bIns="0" rtlCol="0">
            <a:spAutoFit/>
          </a:bodyPr>
          <a:lstStyle/>
          <a:p>
            <a:pPr marL="12700">
              <a:lnSpc>
                <a:spcPct val="100000"/>
              </a:lnSpc>
              <a:spcBef>
                <a:spcPts val="100"/>
              </a:spcBef>
            </a:pPr>
            <a:r>
              <a:rPr lang="en-GB" sz="1200" b="1" spc="-25" dirty="0">
                <a:solidFill>
                  <a:srgbClr val="AC935F"/>
                </a:solidFill>
                <a:latin typeface="Brandon Grotesque Bold"/>
                <a:cs typeface="Brandon Grotesque Bold"/>
              </a:rPr>
              <a:t>INTERNATIONAL FIXTURES – PREFERENCES AND ATTENDANCE</a:t>
            </a:r>
            <a:endParaRPr sz="1200" dirty="0">
              <a:latin typeface="Brandon Grotesque Bold"/>
              <a:cs typeface="Brandon Grotesque Bold"/>
            </a:endParaRPr>
          </a:p>
        </p:txBody>
      </p:sp>
      <p:sp>
        <p:nvSpPr>
          <p:cNvPr id="70" name="object 44">
            <a:extLst>
              <a:ext uri="{FF2B5EF4-FFF2-40B4-BE49-F238E27FC236}">
                <a16:creationId xmlns:a16="http://schemas.microsoft.com/office/drawing/2014/main" id="{ACDAEB89-B96D-1797-5D66-711BB192EB21}"/>
              </a:ext>
            </a:extLst>
          </p:cNvPr>
          <p:cNvSpPr txBox="1"/>
          <p:nvPr/>
        </p:nvSpPr>
        <p:spPr>
          <a:xfrm>
            <a:off x="336016" y="4990794"/>
            <a:ext cx="6865212" cy="259045"/>
          </a:xfrm>
          <a:prstGeom prst="rect">
            <a:avLst/>
          </a:prstGeom>
        </p:spPr>
        <p:txBody>
          <a:bodyPr vert="horz" wrap="square" lIns="0" tIns="12700" rIns="0" bIns="0" rtlCol="0">
            <a:spAutoFit/>
          </a:bodyPr>
          <a:lstStyle/>
          <a:p>
            <a:pPr marL="12700">
              <a:lnSpc>
                <a:spcPct val="100000"/>
              </a:lnSpc>
              <a:spcBef>
                <a:spcPts val="100"/>
              </a:spcBef>
            </a:pPr>
            <a:r>
              <a:rPr lang="en-GB" sz="800">
                <a:solidFill>
                  <a:srgbClr val="243761"/>
                </a:solidFill>
                <a:latin typeface="Brandon Grotesque Regular"/>
                <a:cs typeface="Brandon Grotesque Regular"/>
              </a:rPr>
              <a:t>Please provide one preference of match date for each international test. We will do our best to ensure this preference is met, however this will be subject to demand. With allocations being rewarded on a first come, first served basis.</a:t>
            </a:r>
            <a:endParaRPr sz="800">
              <a:latin typeface="Brandon Grotesque Regular"/>
              <a:cs typeface="Brandon Grotesque Regular"/>
            </a:endParaRPr>
          </a:p>
        </p:txBody>
      </p:sp>
      <p:sp>
        <p:nvSpPr>
          <p:cNvPr id="81" name="object 23">
            <a:extLst>
              <a:ext uri="{FF2B5EF4-FFF2-40B4-BE49-F238E27FC236}">
                <a16:creationId xmlns:a16="http://schemas.microsoft.com/office/drawing/2014/main" id="{4C96B619-0AAD-F9D1-9E91-171309788F46}"/>
              </a:ext>
            </a:extLst>
          </p:cNvPr>
          <p:cNvSpPr/>
          <p:nvPr/>
        </p:nvSpPr>
        <p:spPr>
          <a:xfrm>
            <a:off x="1789576" y="7380128"/>
            <a:ext cx="5443220"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82" name="object 24">
            <a:extLst>
              <a:ext uri="{FF2B5EF4-FFF2-40B4-BE49-F238E27FC236}">
                <a16:creationId xmlns:a16="http://schemas.microsoft.com/office/drawing/2014/main" id="{A7B51303-7C6E-AFD8-DCBB-57F3B77182A8}"/>
              </a:ext>
            </a:extLst>
          </p:cNvPr>
          <p:cNvSpPr/>
          <p:nvPr/>
        </p:nvSpPr>
        <p:spPr>
          <a:xfrm>
            <a:off x="1783226" y="7677325"/>
            <a:ext cx="5443220" cy="531495"/>
          </a:xfrm>
          <a:custGeom>
            <a:avLst/>
            <a:gdLst/>
            <a:ahLst/>
            <a:cxnLst/>
            <a:rect l="l" t="t" r="r" b="b"/>
            <a:pathLst>
              <a:path w="5443220" h="531494">
                <a:moveTo>
                  <a:pt x="5443194" y="0"/>
                </a:moveTo>
                <a:lnTo>
                  <a:pt x="0" y="0"/>
                </a:lnTo>
                <a:lnTo>
                  <a:pt x="0" y="531164"/>
                </a:lnTo>
                <a:lnTo>
                  <a:pt x="5443194" y="531164"/>
                </a:lnTo>
                <a:lnTo>
                  <a:pt x="5443194" y="0"/>
                </a:lnTo>
                <a:close/>
              </a:path>
            </a:pathLst>
          </a:custGeom>
          <a:solidFill>
            <a:srgbClr val="EDE7DD"/>
          </a:solidFill>
        </p:spPr>
        <p:txBody>
          <a:bodyPr wrap="square" lIns="0" tIns="0" rIns="0" bIns="0" rtlCol="0" anchor="ctr"/>
          <a:lstStyle/>
          <a:p>
            <a:endParaRPr sz="1000" dirty="0"/>
          </a:p>
        </p:txBody>
      </p:sp>
      <p:sp>
        <p:nvSpPr>
          <p:cNvPr id="83" name="object 25">
            <a:extLst>
              <a:ext uri="{FF2B5EF4-FFF2-40B4-BE49-F238E27FC236}">
                <a16:creationId xmlns:a16="http://schemas.microsoft.com/office/drawing/2014/main" id="{03C639BF-6410-83BE-5DC2-1078724FDA20}"/>
              </a:ext>
            </a:extLst>
          </p:cNvPr>
          <p:cNvSpPr/>
          <p:nvPr/>
        </p:nvSpPr>
        <p:spPr>
          <a:xfrm>
            <a:off x="1789576" y="8293292"/>
            <a:ext cx="5443220"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84" name="object 26">
            <a:extLst>
              <a:ext uri="{FF2B5EF4-FFF2-40B4-BE49-F238E27FC236}">
                <a16:creationId xmlns:a16="http://schemas.microsoft.com/office/drawing/2014/main" id="{F75C8E2C-364E-E9BD-67FA-4F8F1BCF3DB4}"/>
              </a:ext>
            </a:extLst>
          </p:cNvPr>
          <p:cNvSpPr/>
          <p:nvPr/>
        </p:nvSpPr>
        <p:spPr>
          <a:xfrm>
            <a:off x="1789576" y="8590488"/>
            <a:ext cx="5443220"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85" name="object 28">
            <a:extLst>
              <a:ext uri="{FF2B5EF4-FFF2-40B4-BE49-F238E27FC236}">
                <a16:creationId xmlns:a16="http://schemas.microsoft.com/office/drawing/2014/main" id="{A81C602D-7B63-3EC8-A9E0-BA1C4480A804}"/>
              </a:ext>
            </a:extLst>
          </p:cNvPr>
          <p:cNvSpPr txBox="1"/>
          <p:nvPr/>
        </p:nvSpPr>
        <p:spPr>
          <a:xfrm>
            <a:off x="365959" y="7406937"/>
            <a:ext cx="835660" cy="151323"/>
          </a:xfrm>
          <a:prstGeom prst="rect">
            <a:avLst/>
          </a:prstGeom>
        </p:spPr>
        <p:txBody>
          <a:bodyPr vert="horz" wrap="square" lIns="0" tIns="12700" rIns="0" bIns="0" rtlCol="0">
            <a:spAutoFit/>
          </a:bodyPr>
          <a:lstStyle/>
          <a:p>
            <a:pPr marL="12700">
              <a:lnSpc>
                <a:spcPct val="100000"/>
              </a:lnSpc>
              <a:spcBef>
                <a:spcPts val="100"/>
              </a:spcBef>
            </a:pPr>
            <a:r>
              <a:rPr sz="900" b="1" spc="-10">
                <a:solidFill>
                  <a:srgbClr val="243761"/>
                </a:solidFill>
                <a:latin typeface="Brandon Text Office"/>
                <a:cs typeface="Brandon Text Office"/>
              </a:rPr>
              <a:t>Company:</a:t>
            </a:r>
            <a:endParaRPr sz="900">
              <a:latin typeface="Brandon Text Office"/>
              <a:cs typeface="Brandon Text Office"/>
            </a:endParaRPr>
          </a:p>
        </p:txBody>
      </p:sp>
      <p:sp>
        <p:nvSpPr>
          <p:cNvPr id="86" name="object 29">
            <a:extLst>
              <a:ext uri="{FF2B5EF4-FFF2-40B4-BE49-F238E27FC236}">
                <a16:creationId xmlns:a16="http://schemas.microsoft.com/office/drawing/2014/main" id="{1FEF3DCF-3E07-6D5F-62D2-073B0F69D933}"/>
              </a:ext>
            </a:extLst>
          </p:cNvPr>
          <p:cNvSpPr txBox="1"/>
          <p:nvPr/>
        </p:nvSpPr>
        <p:spPr>
          <a:xfrm>
            <a:off x="365959" y="8623300"/>
            <a:ext cx="896619" cy="151323"/>
          </a:xfrm>
          <a:prstGeom prst="rect">
            <a:avLst/>
          </a:prstGeom>
        </p:spPr>
        <p:txBody>
          <a:bodyPr vert="horz" wrap="square" lIns="0" tIns="12700" rIns="0" bIns="0" rtlCol="0">
            <a:spAutoFit/>
          </a:bodyPr>
          <a:lstStyle/>
          <a:p>
            <a:pPr marL="12700">
              <a:lnSpc>
                <a:spcPct val="100000"/>
              </a:lnSpc>
            </a:pPr>
            <a:r>
              <a:rPr sz="900" b="1" spc="-10">
                <a:solidFill>
                  <a:srgbClr val="243761"/>
                </a:solidFill>
                <a:latin typeface="Brandon Text Office"/>
                <a:cs typeface="Brandon Text Office"/>
              </a:rPr>
              <a:t>Email:</a:t>
            </a:r>
            <a:endParaRPr sz="900">
              <a:latin typeface="Brandon Text Office"/>
              <a:cs typeface="Brandon Text Office"/>
            </a:endParaRPr>
          </a:p>
        </p:txBody>
      </p:sp>
      <p:sp>
        <p:nvSpPr>
          <p:cNvPr id="87" name="object 27">
            <a:extLst>
              <a:ext uri="{FF2B5EF4-FFF2-40B4-BE49-F238E27FC236}">
                <a16:creationId xmlns:a16="http://schemas.microsoft.com/office/drawing/2014/main" id="{3B2F6DCF-8B7D-9DE2-3687-53CCFD0678B6}"/>
              </a:ext>
            </a:extLst>
          </p:cNvPr>
          <p:cNvSpPr txBox="1"/>
          <p:nvPr/>
        </p:nvSpPr>
        <p:spPr>
          <a:xfrm>
            <a:off x="365959" y="7118104"/>
            <a:ext cx="1322070" cy="138499"/>
          </a:xfrm>
          <a:prstGeom prst="rect">
            <a:avLst/>
          </a:prstGeom>
        </p:spPr>
        <p:txBody>
          <a:bodyPr vert="horz" wrap="square" lIns="0" tIns="0" rIns="0" bIns="0" rtlCol="0">
            <a:spAutoFit/>
          </a:bodyPr>
          <a:lstStyle/>
          <a:p>
            <a:pPr marL="13335">
              <a:lnSpc>
                <a:spcPct val="100000"/>
              </a:lnSpc>
              <a:spcBef>
                <a:spcPts val="915"/>
              </a:spcBef>
            </a:pPr>
            <a:r>
              <a:rPr sz="900" b="1">
                <a:solidFill>
                  <a:srgbClr val="243761"/>
                </a:solidFill>
                <a:latin typeface="Brandon Text Office"/>
                <a:cs typeface="Brandon Text Office"/>
              </a:rPr>
              <a:t>Main</a:t>
            </a:r>
            <a:r>
              <a:rPr sz="900" b="1" spc="-20">
                <a:solidFill>
                  <a:srgbClr val="243761"/>
                </a:solidFill>
                <a:latin typeface="Brandon Text Office"/>
                <a:cs typeface="Brandon Text Office"/>
              </a:rPr>
              <a:t> </a:t>
            </a:r>
            <a:r>
              <a:rPr sz="900" b="1" spc="-10">
                <a:solidFill>
                  <a:srgbClr val="243761"/>
                </a:solidFill>
                <a:latin typeface="Brandon Text Office"/>
                <a:cs typeface="Brandon Text Office"/>
              </a:rPr>
              <a:t>Contact:</a:t>
            </a:r>
            <a:endParaRPr sz="900">
              <a:latin typeface="Brandon Text Office"/>
              <a:cs typeface="Brandon Text Office"/>
            </a:endParaRPr>
          </a:p>
        </p:txBody>
      </p:sp>
      <p:sp>
        <p:nvSpPr>
          <p:cNvPr id="88" name="object 28">
            <a:extLst>
              <a:ext uri="{FF2B5EF4-FFF2-40B4-BE49-F238E27FC236}">
                <a16:creationId xmlns:a16="http://schemas.microsoft.com/office/drawing/2014/main" id="{015D8611-C0A0-A32E-C6FD-FF7066CE0928}"/>
              </a:ext>
            </a:extLst>
          </p:cNvPr>
          <p:cNvSpPr txBox="1"/>
          <p:nvPr/>
        </p:nvSpPr>
        <p:spPr>
          <a:xfrm>
            <a:off x="365958" y="7673305"/>
            <a:ext cx="1299963" cy="301095"/>
          </a:xfrm>
          <a:prstGeom prst="rect">
            <a:avLst/>
          </a:prstGeom>
        </p:spPr>
        <p:txBody>
          <a:bodyPr vert="horz" wrap="square" lIns="0" tIns="12700" rIns="0" bIns="0" rtlCol="0">
            <a:spAutoFit/>
          </a:bodyPr>
          <a:lstStyle/>
          <a:p>
            <a:pPr marL="12700" marR="5080">
              <a:lnSpc>
                <a:spcPct val="100000"/>
              </a:lnSpc>
            </a:pPr>
            <a:r>
              <a:rPr sz="900" b="1">
                <a:solidFill>
                  <a:srgbClr val="243761"/>
                </a:solidFill>
                <a:latin typeface="Brandon Text Office"/>
                <a:cs typeface="Brandon Text Office"/>
              </a:rPr>
              <a:t>Preferred</a:t>
            </a:r>
            <a:r>
              <a:rPr sz="900" b="1" spc="-60">
                <a:solidFill>
                  <a:srgbClr val="243761"/>
                </a:solidFill>
                <a:latin typeface="Brandon Text Office"/>
                <a:cs typeface="Brandon Text Office"/>
              </a:rPr>
              <a:t> </a:t>
            </a:r>
            <a:r>
              <a:rPr sz="900" b="1" spc="-10">
                <a:solidFill>
                  <a:srgbClr val="243761"/>
                </a:solidFill>
                <a:latin typeface="Brandon Text Office"/>
                <a:cs typeface="Brandon Text Office"/>
              </a:rPr>
              <a:t>Postal Address:</a:t>
            </a:r>
            <a:endParaRPr sz="900">
              <a:latin typeface="Brandon Text Office"/>
              <a:cs typeface="Brandon Text Office"/>
            </a:endParaRPr>
          </a:p>
        </p:txBody>
      </p:sp>
      <p:sp>
        <p:nvSpPr>
          <p:cNvPr id="89" name="object 23">
            <a:extLst>
              <a:ext uri="{FF2B5EF4-FFF2-40B4-BE49-F238E27FC236}">
                <a16:creationId xmlns:a16="http://schemas.microsoft.com/office/drawing/2014/main" id="{FEC02AE3-6C04-B644-EE9B-42D32CFA6FD9}"/>
              </a:ext>
            </a:extLst>
          </p:cNvPr>
          <p:cNvSpPr/>
          <p:nvPr/>
        </p:nvSpPr>
        <p:spPr>
          <a:xfrm>
            <a:off x="1778888" y="7082931"/>
            <a:ext cx="5443220" cy="212725"/>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90" name="object 29">
            <a:extLst>
              <a:ext uri="{FF2B5EF4-FFF2-40B4-BE49-F238E27FC236}">
                <a16:creationId xmlns:a16="http://schemas.microsoft.com/office/drawing/2014/main" id="{B9F1CBC3-D1D0-2ED2-D96F-1205B45AA4B1}"/>
              </a:ext>
            </a:extLst>
          </p:cNvPr>
          <p:cNvSpPr txBox="1"/>
          <p:nvPr/>
        </p:nvSpPr>
        <p:spPr>
          <a:xfrm>
            <a:off x="365959" y="8313851"/>
            <a:ext cx="1423617" cy="151323"/>
          </a:xfrm>
          <a:prstGeom prst="rect">
            <a:avLst/>
          </a:prstGeom>
        </p:spPr>
        <p:txBody>
          <a:bodyPr vert="horz" wrap="square" lIns="0" tIns="12700" rIns="0" bIns="0" rtlCol="0">
            <a:spAutoFit/>
          </a:bodyPr>
          <a:lstStyle/>
          <a:p>
            <a:pPr marL="12700">
              <a:lnSpc>
                <a:spcPct val="100000"/>
              </a:lnSpc>
              <a:spcBef>
                <a:spcPts val="100"/>
              </a:spcBef>
            </a:pPr>
            <a:r>
              <a:rPr sz="900" b="1">
                <a:solidFill>
                  <a:srgbClr val="243761"/>
                </a:solidFill>
                <a:latin typeface="Brandon Text Office"/>
                <a:cs typeface="Brandon Text Office"/>
              </a:rPr>
              <a:t>Contact</a:t>
            </a:r>
            <a:r>
              <a:rPr sz="900" b="1" spc="-15">
                <a:solidFill>
                  <a:srgbClr val="243761"/>
                </a:solidFill>
                <a:latin typeface="Brandon Text Office"/>
                <a:cs typeface="Brandon Text Office"/>
              </a:rPr>
              <a:t> </a:t>
            </a:r>
            <a:r>
              <a:rPr sz="900" b="1" spc="-10">
                <a:solidFill>
                  <a:srgbClr val="243761"/>
                </a:solidFill>
                <a:latin typeface="Brandon Text Office"/>
                <a:cs typeface="Brandon Text Office"/>
              </a:rPr>
              <a:t>Number:</a:t>
            </a:r>
            <a:endParaRPr sz="900">
              <a:latin typeface="Brandon Text Office"/>
              <a:cs typeface="Brandon Text Office"/>
            </a:endParaRPr>
          </a:p>
        </p:txBody>
      </p:sp>
      <p:sp>
        <p:nvSpPr>
          <p:cNvPr id="94" name="object 41">
            <a:extLst>
              <a:ext uri="{FF2B5EF4-FFF2-40B4-BE49-F238E27FC236}">
                <a16:creationId xmlns:a16="http://schemas.microsoft.com/office/drawing/2014/main" id="{8F8C1602-5F85-2484-0728-BEDC85BB475B}"/>
              </a:ext>
            </a:extLst>
          </p:cNvPr>
          <p:cNvSpPr txBox="1"/>
          <p:nvPr/>
        </p:nvSpPr>
        <p:spPr>
          <a:xfrm>
            <a:off x="321761" y="5411128"/>
            <a:ext cx="4294983" cy="151323"/>
          </a:xfrm>
          <a:prstGeom prst="rect">
            <a:avLst/>
          </a:prstGeom>
        </p:spPr>
        <p:txBody>
          <a:bodyPr vert="horz" wrap="square" lIns="0" tIns="12700" rIns="0" bIns="0" rtlCol="0">
            <a:spAutoFit/>
          </a:bodyPr>
          <a:lstStyle/>
          <a:p>
            <a:pPr marL="12700">
              <a:lnSpc>
                <a:spcPct val="100000"/>
              </a:lnSpc>
              <a:spcBef>
                <a:spcPts val="100"/>
              </a:spcBef>
            </a:pPr>
            <a:r>
              <a:rPr lang="en-GB" sz="900" b="1">
                <a:solidFill>
                  <a:srgbClr val="243761"/>
                </a:solidFill>
                <a:latin typeface="Brandon Text Office"/>
                <a:cs typeface="Brandon Text Office"/>
              </a:rPr>
              <a:t>England v New Zealand Test   (Thursday 4</a:t>
            </a:r>
            <a:r>
              <a:rPr lang="en-GB" sz="900" b="1" baseline="30000">
                <a:solidFill>
                  <a:srgbClr val="243761"/>
                </a:solidFill>
                <a:latin typeface="Brandon Text Office"/>
                <a:cs typeface="Brandon Text Office"/>
              </a:rPr>
              <a:t>th</a:t>
            </a:r>
            <a:r>
              <a:rPr lang="en-GB" sz="900" b="1">
                <a:solidFill>
                  <a:srgbClr val="243761"/>
                </a:solidFill>
                <a:latin typeface="Brandon Text Office"/>
                <a:cs typeface="Brandon Text Office"/>
              </a:rPr>
              <a:t> or Friday 5</a:t>
            </a:r>
            <a:r>
              <a:rPr lang="en-GB" sz="900" b="1" baseline="30000">
                <a:solidFill>
                  <a:srgbClr val="243761"/>
                </a:solidFill>
                <a:latin typeface="Brandon Text Office"/>
                <a:cs typeface="Brandon Text Office"/>
              </a:rPr>
              <a:t>th</a:t>
            </a:r>
            <a:r>
              <a:rPr lang="en-GB" sz="900" b="1">
                <a:solidFill>
                  <a:srgbClr val="243761"/>
                </a:solidFill>
                <a:latin typeface="Brandon Text Office"/>
                <a:cs typeface="Brandon Text Office"/>
              </a:rPr>
              <a:t> June</a:t>
            </a:r>
            <a:r>
              <a:rPr lang="en-GB" sz="900">
                <a:solidFill>
                  <a:srgbClr val="243761"/>
                </a:solidFill>
                <a:latin typeface="Brandon Text Office"/>
                <a:cs typeface="Brandon Text Office"/>
              </a:rPr>
              <a:t>)</a:t>
            </a:r>
            <a:endParaRPr sz="900">
              <a:latin typeface="Brandon Text Office"/>
              <a:cs typeface="Brandon Text Office"/>
            </a:endParaRPr>
          </a:p>
        </p:txBody>
      </p:sp>
      <p:sp>
        <p:nvSpPr>
          <p:cNvPr id="106" name="object 41">
            <a:extLst>
              <a:ext uri="{FF2B5EF4-FFF2-40B4-BE49-F238E27FC236}">
                <a16:creationId xmlns:a16="http://schemas.microsoft.com/office/drawing/2014/main" id="{E38BDAD0-56AF-60B7-565F-87F8CFE30722}"/>
              </a:ext>
            </a:extLst>
          </p:cNvPr>
          <p:cNvSpPr txBox="1"/>
          <p:nvPr/>
        </p:nvSpPr>
        <p:spPr>
          <a:xfrm>
            <a:off x="5647619" y="5298589"/>
            <a:ext cx="304800" cy="151323"/>
          </a:xfrm>
          <a:prstGeom prst="rect">
            <a:avLst/>
          </a:prstGeom>
        </p:spPr>
        <p:txBody>
          <a:bodyPr vert="horz" wrap="square" lIns="0" tIns="12700" rIns="0" bIns="0" rtlCol="0">
            <a:spAutoFit/>
          </a:bodyPr>
          <a:lstStyle/>
          <a:p>
            <a:pPr marL="12700">
              <a:lnSpc>
                <a:spcPct val="100000"/>
              </a:lnSpc>
              <a:spcBef>
                <a:spcPts val="100"/>
              </a:spcBef>
            </a:pPr>
            <a:endParaRPr lang="en-GB" sz="900" b="1">
              <a:solidFill>
                <a:srgbClr val="243761"/>
              </a:solidFill>
              <a:latin typeface="Brandon Text Office"/>
              <a:cs typeface="Brandon Text Office"/>
            </a:endParaRPr>
          </a:p>
        </p:txBody>
      </p:sp>
      <p:sp>
        <p:nvSpPr>
          <p:cNvPr id="14" name="object 41">
            <a:extLst>
              <a:ext uri="{FF2B5EF4-FFF2-40B4-BE49-F238E27FC236}">
                <a16:creationId xmlns:a16="http://schemas.microsoft.com/office/drawing/2014/main" id="{5C59647F-BC58-7042-5450-A8C8AD8D87FD}"/>
              </a:ext>
            </a:extLst>
          </p:cNvPr>
          <p:cNvSpPr txBox="1"/>
          <p:nvPr/>
        </p:nvSpPr>
        <p:spPr>
          <a:xfrm>
            <a:off x="308707" y="5681150"/>
            <a:ext cx="4294983" cy="151323"/>
          </a:xfrm>
          <a:prstGeom prst="rect">
            <a:avLst/>
          </a:prstGeom>
        </p:spPr>
        <p:txBody>
          <a:bodyPr vert="horz" wrap="square" lIns="0" tIns="12700" rIns="0" bIns="0" rtlCol="0">
            <a:spAutoFit/>
          </a:bodyPr>
          <a:lstStyle/>
          <a:p>
            <a:pPr marL="12700">
              <a:lnSpc>
                <a:spcPct val="100000"/>
              </a:lnSpc>
              <a:spcBef>
                <a:spcPts val="100"/>
              </a:spcBef>
            </a:pPr>
            <a:r>
              <a:rPr lang="en-GB" sz="900" b="1">
                <a:solidFill>
                  <a:srgbClr val="243761"/>
                </a:solidFill>
                <a:latin typeface="Brandon Text Office"/>
                <a:cs typeface="Brandon Text Office"/>
              </a:rPr>
              <a:t>England Women v India Women Test   (Friday 10</a:t>
            </a:r>
            <a:r>
              <a:rPr lang="en-GB" sz="900" b="1" baseline="30000">
                <a:solidFill>
                  <a:srgbClr val="243761"/>
                </a:solidFill>
                <a:latin typeface="Brandon Text Office"/>
                <a:cs typeface="Brandon Text Office"/>
              </a:rPr>
              <a:t>th</a:t>
            </a:r>
            <a:r>
              <a:rPr lang="en-GB" sz="900" b="1">
                <a:solidFill>
                  <a:srgbClr val="243761"/>
                </a:solidFill>
                <a:latin typeface="Brandon Text Office"/>
                <a:cs typeface="Brandon Text Office"/>
              </a:rPr>
              <a:t> July)</a:t>
            </a:r>
            <a:endParaRPr sz="900" b="1">
              <a:latin typeface="Brandon Text Office"/>
              <a:cs typeface="Brandon Text Office"/>
            </a:endParaRPr>
          </a:p>
        </p:txBody>
      </p:sp>
      <p:sp>
        <p:nvSpPr>
          <p:cNvPr id="44" name="object 41">
            <a:extLst>
              <a:ext uri="{FF2B5EF4-FFF2-40B4-BE49-F238E27FC236}">
                <a16:creationId xmlns:a16="http://schemas.microsoft.com/office/drawing/2014/main" id="{A14FB3C5-E90C-2D5D-0033-6F182B2D208D}"/>
              </a:ext>
            </a:extLst>
          </p:cNvPr>
          <p:cNvSpPr txBox="1"/>
          <p:nvPr/>
        </p:nvSpPr>
        <p:spPr>
          <a:xfrm>
            <a:off x="308707" y="6025026"/>
            <a:ext cx="4294983" cy="151323"/>
          </a:xfrm>
          <a:prstGeom prst="rect">
            <a:avLst/>
          </a:prstGeom>
        </p:spPr>
        <p:txBody>
          <a:bodyPr vert="horz" wrap="square" lIns="0" tIns="12700" rIns="0" bIns="0" rtlCol="0">
            <a:spAutoFit/>
          </a:bodyPr>
          <a:lstStyle/>
          <a:p>
            <a:pPr marL="12700">
              <a:lnSpc>
                <a:spcPct val="100000"/>
              </a:lnSpc>
              <a:spcBef>
                <a:spcPts val="100"/>
              </a:spcBef>
            </a:pPr>
            <a:r>
              <a:rPr lang="en-GB" sz="900" b="1">
                <a:solidFill>
                  <a:srgbClr val="243761"/>
                </a:solidFill>
                <a:latin typeface="Brandon Text Office"/>
                <a:cs typeface="Brandon Text Office"/>
              </a:rPr>
              <a:t>England v India ODI   (Sunday 19</a:t>
            </a:r>
            <a:r>
              <a:rPr lang="en-GB" sz="900" b="1" baseline="30000">
                <a:solidFill>
                  <a:srgbClr val="243761"/>
                </a:solidFill>
                <a:latin typeface="Brandon Text Office"/>
                <a:cs typeface="Brandon Text Office"/>
              </a:rPr>
              <a:t>th</a:t>
            </a:r>
            <a:r>
              <a:rPr lang="en-GB" sz="900" b="1">
                <a:solidFill>
                  <a:srgbClr val="243761"/>
                </a:solidFill>
                <a:latin typeface="Brandon Text Office"/>
                <a:cs typeface="Brandon Text Office"/>
              </a:rPr>
              <a:t> July)</a:t>
            </a:r>
            <a:endParaRPr sz="900" b="1">
              <a:latin typeface="Brandon Text Office"/>
              <a:cs typeface="Brandon Text Office"/>
            </a:endParaRPr>
          </a:p>
        </p:txBody>
      </p:sp>
      <p:sp>
        <p:nvSpPr>
          <p:cNvPr id="54" name="object 41">
            <a:extLst>
              <a:ext uri="{FF2B5EF4-FFF2-40B4-BE49-F238E27FC236}">
                <a16:creationId xmlns:a16="http://schemas.microsoft.com/office/drawing/2014/main" id="{12C92635-3419-5F26-C47D-3F03ECB72CBC}"/>
              </a:ext>
            </a:extLst>
          </p:cNvPr>
          <p:cNvSpPr txBox="1"/>
          <p:nvPr/>
        </p:nvSpPr>
        <p:spPr>
          <a:xfrm>
            <a:off x="321761" y="6343711"/>
            <a:ext cx="4294983" cy="151323"/>
          </a:xfrm>
          <a:prstGeom prst="rect">
            <a:avLst/>
          </a:prstGeom>
        </p:spPr>
        <p:txBody>
          <a:bodyPr vert="horz" wrap="square" lIns="0" tIns="12700" rIns="0" bIns="0" rtlCol="0">
            <a:spAutoFit/>
          </a:bodyPr>
          <a:lstStyle/>
          <a:p>
            <a:pPr marL="12700">
              <a:lnSpc>
                <a:spcPct val="100000"/>
              </a:lnSpc>
              <a:spcBef>
                <a:spcPts val="100"/>
              </a:spcBef>
            </a:pPr>
            <a:r>
              <a:rPr lang="en-GB" sz="900" b="1">
                <a:solidFill>
                  <a:srgbClr val="243761"/>
                </a:solidFill>
                <a:latin typeface="Brandon Text Office"/>
                <a:cs typeface="Brandon Text Office"/>
              </a:rPr>
              <a:t>England v Pakistan Test  (Thursday 27</a:t>
            </a:r>
            <a:r>
              <a:rPr lang="en-GB" sz="900" b="1" baseline="30000">
                <a:solidFill>
                  <a:srgbClr val="243761"/>
                </a:solidFill>
                <a:latin typeface="Brandon Text Office"/>
                <a:cs typeface="Brandon Text Office"/>
              </a:rPr>
              <a:t>th</a:t>
            </a:r>
            <a:r>
              <a:rPr lang="en-GB" sz="900" b="1">
                <a:solidFill>
                  <a:srgbClr val="243761"/>
                </a:solidFill>
                <a:latin typeface="Brandon Text Office"/>
                <a:cs typeface="Brandon Text Office"/>
              </a:rPr>
              <a:t> Aug or Friday 28</a:t>
            </a:r>
            <a:r>
              <a:rPr lang="en-GB" sz="900" b="1" baseline="30000">
                <a:solidFill>
                  <a:srgbClr val="243761"/>
                </a:solidFill>
                <a:latin typeface="Brandon Text Office"/>
                <a:cs typeface="Brandon Text Office"/>
              </a:rPr>
              <a:t>th</a:t>
            </a:r>
            <a:r>
              <a:rPr lang="en-GB" sz="900" b="1">
                <a:solidFill>
                  <a:srgbClr val="243761"/>
                </a:solidFill>
                <a:latin typeface="Brandon Text Office"/>
                <a:cs typeface="Brandon Text Office"/>
              </a:rPr>
              <a:t> August</a:t>
            </a:r>
            <a:r>
              <a:rPr lang="en-GB" sz="900">
                <a:solidFill>
                  <a:srgbClr val="243761"/>
                </a:solidFill>
                <a:latin typeface="Brandon Text Office"/>
                <a:cs typeface="Brandon Text Office"/>
              </a:rPr>
              <a:t>)</a:t>
            </a:r>
            <a:endParaRPr sz="900">
              <a:latin typeface="Brandon Text Office"/>
              <a:cs typeface="Brandon Text Office"/>
            </a:endParaRPr>
          </a:p>
        </p:txBody>
      </p:sp>
      <p:sp>
        <p:nvSpPr>
          <p:cNvPr id="93" name="object 23">
            <a:extLst>
              <a:ext uri="{FF2B5EF4-FFF2-40B4-BE49-F238E27FC236}">
                <a16:creationId xmlns:a16="http://schemas.microsoft.com/office/drawing/2014/main" id="{1952E4D0-15CE-4258-DFD8-A6624988F730}"/>
              </a:ext>
            </a:extLst>
          </p:cNvPr>
          <p:cNvSpPr/>
          <p:nvPr/>
        </p:nvSpPr>
        <p:spPr>
          <a:xfrm>
            <a:off x="3586259" y="5365923"/>
            <a:ext cx="3287396" cy="201857"/>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95" name="object 23">
            <a:extLst>
              <a:ext uri="{FF2B5EF4-FFF2-40B4-BE49-F238E27FC236}">
                <a16:creationId xmlns:a16="http://schemas.microsoft.com/office/drawing/2014/main" id="{62F0E9B4-9AFF-43D6-FA59-881EC435120D}"/>
              </a:ext>
            </a:extLst>
          </p:cNvPr>
          <p:cNvSpPr/>
          <p:nvPr/>
        </p:nvSpPr>
        <p:spPr>
          <a:xfrm>
            <a:off x="3584943" y="5669389"/>
            <a:ext cx="3287396" cy="201857"/>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96" name="object 23">
            <a:extLst>
              <a:ext uri="{FF2B5EF4-FFF2-40B4-BE49-F238E27FC236}">
                <a16:creationId xmlns:a16="http://schemas.microsoft.com/office/drawing/2014/main" id="{0D994EA1-2398-DD10-8D29-289B6F3D313A}"/>
              </a:ext>
            </a:extLst>
          </p:cNvPr>
          <p:cNvSpPr/>
          <p:nvPr/>
        </p:nvSpPr>
        <p:spPr>
          <a:xfrm>
            <a:off x="3584943" y="5956911"/>
            <a:ext cx="3287396" cy="201857"/>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97" name="object 23">
            <a:extLst>
              <a:ext uri="{FF2B5EF4-FFF2-40B4-BE49-F238E27FC236}">
                <a16:creationId xmlns:a16="http://schemas.microsoft.com/office/drawing/2014/main" id="{30E9B1BD-7F0E-05CC-4DDC-BA946997C180}"/>
              </a:ext>
            </a:extLst>
          </p:cNvPr>
          <p:cNvSpPr/>
          <p:nvPr/>
        </p:nvSpPr>
        <p:spPr>
          <a:xfrm>
            <a:off x="3584943" y="6285918"/>
            <a:ext cx="3287396" cy="201857"/>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98" name="object 23">
            <a:extLst>
              <a:ext uri="{FF2B5EF4-FFF2-40B4-BE49-F238E27FC236}">
                <a16:creationId xmlns:a16="http://schemas.microsoft.com/office/drawing/2014/main" id="{E9B0DD8F-BDEA-E497-D21D-C6CB22DB8DF8}"/>
              </a:ext>
            </a:extLst>
          </p:cNvPr>
          <p:cNvSpPr/>
          <p:nvPr/>
        </p:nvSpPr>
        <p:spPr>
          <a:xfrm>
            <a:off x="5727700" y="3161662"/>
            <a:ext cx="1472301" cy="212380"/>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
        <p:nvSpPr>
          <p:cNvPr id="99" name="object 23">
            <a:extLst>
              <a:ext uri="{FF2B5EF4-FFF2-40B4-BE49-F238E27FC236}">
                <a16:creationId xmlns:a16="http://schemas.microsoft.com/office/drawing/2014/main" id="{48FA28D1-FBC2-D536-1CC2-D53142FED49D}"/>
              </a:ext>
            </a:extLst>
          </p:cNvPr>
          <p:cNvSpPr/>
          <p:nvPr/>
        </p:nvSpPr>
        <p:spPr>
          <a:xfrm>
            <a:off x="4824997" y="9348857"/>
            <a:ext cx="2001451" cy="178530"/>
          </a:xfrm>
          <a:custGeom>
            <a:avLst/>
            <a:gdLst/>
            <a:ahLst/>
            <a:cxnLst/>
            <a:rect l="l" t="t" r="r" b="b"/>
            <a:pathLst>
              <a:path w="5443220" h="212725">
                <a:moveTo>
                  <a:pt x="5443194" y="0"/>
                </a:moveTo>
                <a:lnTo>
                  <a:pt x="0" y="0"/>
                </a:lnTo>
                <a:lnTo>
                  <a:pt x="0" y="212394"/>
                </a:lnTo>
                <a:lnTo>
                  <a:pt x="5443194" y="212394"/>
                </a:lnTo>
                <a:lnTo>
                  <a:pt x="5443194" y="0"/>
                </a:lnTo>
                <a:close/>
              </a:path>
            </a:pathLst>
          </a:custGeom>
          <a:solidFill>
            <a:srgbClr val="EDE7DD"/>
          </a:solidFill>
        </p:spPr>
        <p:txBody>
          <a:bodyPr wrap="square" lIns="0" tIns="0" rIns="0" bIns="0" rtlCol="0" anchor="ctr"/>
          <a:lstStyle/>
          <a:p>
            <a:endParaRPr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032000" y="428167"/>
            <a:ext cx="3866183" cy="675826"/>
          </a:xfrm>
          <a:prstGeom prst="rect">
            <a:avLst/>
          </a:prstGeom>
        </p:spPr>
        <p:txBody>
          <a:bodyPr vert="horz" wrap="square" lIns="0" tIns="34290" rIns="0" bIns="0" rtlCol="0">
            <a:spAutoFit/>
          </a:bodyPr>
          <a:lstStyle/>
          <a:p>
            <a:pPr algn="ctr">
              <a:lnSpc>
                <a:spcPct val="100000"/>
              </a:lnSpc>
              <a:spcBef>
                <a:spcPts val="270"/>
              </a:spcBef>
            </a:pPr>
            <a:r>
              <a:rPr sz="2000" b="1" spc="-165">
                <a:solidFill>
                  <a:srgbClr val="AC925F"/>
                </a:solidFill>
                <a:latin typeface="Brandon Grotesque Bold"/>
                <a:cs typeface="Brandon Grotesque Bold"/>
              </a:rPr>
              <a:t>PLUM</a:t>
            </a:r>
            <a:r>
              <a:rPr sz="2000" b="1" spc="-95">
                <a:solidFill>
                  <a:srgbClr val="AC925F"/>
                </a:solidFill>
                <a:latin typeface="Brandon Grotesque Bold"/>
                <a:cs typeface="Brandon Grotesque Bold"/>
              </a:rPr>
              <a:t> </a:t>
            </a:r>
            <a:r>
              <a:rPr sz="2000" b="1" spc="-20">
                <a:solidFill>
                  <a:srgbClr val="AC925F"/>
                </a:solidFill>
                <a:latin typeface="Brandon Grotesque Bold"/>
                <a:cs typeface="Brandon Grotesque Bold"/>
              </a:rPr>
              <a:t>CLUB</a:t>
            </a:r>
            <a:endParaRPr sz="2000">
              <a:latin typeface="Brandon Grotesque Bold"/>
              <a:cs typeface="Brandon Grotesque Bold"/>
            </a:endParaRPr>
          </a:p>
          <a:p>
            <a:pPr algn="ctr">
              <a:lnSpc>
                <a:spcPct val="100000"/>
              </a:lnSpc>
              <a:spcBef>
                <a:spcPts val="175"/>
              </a:spcBef>
            </a:pPr>
            <a:r>
              <a:rPr sz="2000" b="1" spc="-65">
                <a:solidFill>
                  <a:srgbClr val="233760"/>
                </a:solidFill>
                <a:latin typeface="Brandon Grotesque Bold"/>
                <a:cs typeface="Brandon Grotesque Bold"/>
              </a:rPr>
              <a:t>202</a:t>
            </a:r>
            <a:r>
              <a:rPr lang="en-GB" sz="2000" b="1" spc="-65">
                <a:solidFill>
                  <a:srgbClr val="233760"/>
                </a:solidFill>
                <a:latin typeface="Brandon Grotesque Bold"/>
                <a:cs typeface="Brandon Grotesque Bold"/>
              </a:rPr>
              <a:t>6</a:t>
            </a:r>
            <a:r>
              <a:rPr sz="2000" b="1" spc="-70">
                <a:solidFill>
                  <a:srgbClr val="233760"/>
                </a:solidFill>
                <a:latin typeface="Brandon Grotesque Bold"/>
                <a:cs typeface="Brandon Grotesque Bold"/>
              </a:rPr>
              <a:t> </a:t>
            </a:r>
            <a:r>
              <a:rPr sz="2000" b="1" spc="-65">
                <a:solidFill>
                  <a:srgbClr val="233760"/>
                </a:solidFill>
                <a:latin typeface="Brandon Grotesque Bold"/>
                <a:cs typeface="Brandon Grotesque Bold"/>
              </a:rPr>
              <a:t>TERMS</a:t>
            </a:r>
            <a:r>
              <a:rPr sz="2000" b="1" spc="-55">
                <a:solidFill>
                  <a:srgbClr val="233760"/>
                </a:solidFill>
                <a:latin typeface="Brandon Grotesque Bold"/>
                <a:cs typeface="Brandon Grotesque Bold"/>
              </a:rPr>
              <a:t> </a:t>
            </a:r>
            <a:r>
              <a:rPr sz="2000" b="1" spc="-50">
                <a:solidFill>
                  <a:srgbClr val="233760"/>
                </a:solidFill>
                <a:latin typeface="Brandon Grotesque Bold"/>
                <a:cs typeface="Brandon Grotesque Bold"/>
              </a:rPr>
              <a:t>AND</a:t>
            </a:r>
            <a:r>
              <a:rPr sz="2000" b="1" spc="-35">
                <a:solidFill>
                  <a:srgbClr val="233760"/>
                </a:solidFill>
                <a:latin typeface="Brandon Grotesque Bold"/>
                <a:cs typeface="Brandon Grotesque Bold"/>
              </a:rPr>
              <a:t> </a:t>
            </a:r>
            <a:r>
              <a:rPr sz="2000" b="1" spc="-40">
                <a:solidFill>
                  <a:srgbClr val="233760"/>
                </a:solidFill>
                <a:latin typeface="Brandon Grotesque Bold"/>
                <a:cs typeface="Brandon Grotesque Bold"/>
              </a:rPr>
              <a:t>CONDITIONS</a:t>
            </a:r>
            <a:endParaRPr sz="2000">
              <a:latin typeface="Brandon Grotesque Bold"/>
              <a:cs typeface="Brandon Grotesque Bold"/>
            </a:endParaRPr>
          </a:p>
        </p:txBody>
      </p:sp>
      <p:sp>
        <p:nvSpPr>
          <p:cNvPr id="3" name="object 3"/>
          <p:cNvSpPr txBox="1"/>
          <p:nvPr/>
        </p:nvSpPr>
        <p:spPr>
          <a:xfrm>
            <a:off x="360045" y="1466559"/>
            <a:ext cx="6741972" cy="492443"/>
          </a:xfrm>
          <a:prstGeom prst="rect">
            <a:avLst/>
          </a:prstGeom>
        </p:spPr>
        <p:txBody>
          <a:bodyPr vert="horz" wrap="square" lIns="0" tIns="12700" rIns="0" bIns="0" rtlCol="0">
            <a:spAutoFit/>
          </a:bodyPr>
          <a:lstStyle/>
          <a:p>
            <a:pPr marL="13970">
              <a:lnSpc>
                <a:spcPct val="100000"/>
              </a:lnSpc>
              <a:spcBef>
                <a:spcPts val="100"/>
              </a:spcBef>
            </a:pPr>
            <a:r>
              <a:rPr sz="1200" b="1" spc="-10">
                <a:solidFill>
                  <a:srgbClr val="AC925F"/>
                </a:solidFill>
                <a:latin typeface="Brandon Grotesque Bold"/>
                <a:cs typeface="Brandon Grotesque Bold"/>
              </a:rPr>
              <a:t>DEFINITIONS</a:t>
            </a:r>
            <a:endParaRPr sz="1200">
              <a:latin typeface="Brandon Grotesque Bold"/>
              <a:cs typeface="Brandon Grotesque Bold"/>
            </a:endParaRPr>
          </a:p>
          <a:p>
            <a:pPr marL="12700">
              <a:lnSpc>
                <a:spcPct val="100000"/>
              </a:lnSpc>
              <a:spcBef>
                <a:spcPts val="1085"/>
              </a:spcBef>
            </a:pPr>
            <a:r>
              <a:rPr sz="1000" b="1">
                <a:solidFill>
                  <a:srgbClr val="233760"/>
                </a:solidFill>
                <a:latin typeface="Brandon Text Office"/>
                <a:cs typeface="Brandon Text Office"/>
              </a:rPr>
              <a:t>“Member”</a:t>
            </a:r>
            <a:r>
              <a:rPr sz="1000" b="1" spc="10">
                <a:solidFill>
                  <a:srgbClr val="233760"/>
                </a:solidFill>
                <a:latin typeface="Brandon Text Office"/>
                <a:cs typeface="Brandon Text Office"/>
              </a:rPr>
              <a:t> </a:t>
            </a:r>
            <a:r>
              <a:rPr sz="1000">
                <a:solidFill>
                  <a:srgbClr val="233760"/>
                </a:solidFill>
                <a:latin typeface="Brandon Text Office"/>
                <a:cs typeface="Brandon Text Office"/>
              </a:rPr>
              <a:t>means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35">
                <a:solidFill>
                  <a:srgbClr val="233760"/>
                </a:solidFill>
                <a:latin typeface="Brandon Text Office"/>
                <a:cs typeface="Brandon Text Office"/>
              </a:rPr>
              <a:t> </a:t>
            </a:r>
            <a:r>
              <a:rPr sz="1000">
                <a:solidFill>
                  <a:srgbClr val="233760"/>
                </a:solidFill>
                <a:latin typeface="Brandon Text Office"/>
                <a:cs typeface="Brandon Text Office"/>
              </a:rPr>
              <a:t>person,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company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entity</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5">
                <a:solidFill>
                  <a:srgbClr val="233760"/>
                </a:solidFill>
                <a:latin typeface="Brandon Text Office"/>
                <a:cs typeface="Brandon Text Office"/>
              </a:rPr>
              <a:t> </a:t>
            </a:r>
            <a:r>
              <a:rPr sz="1000">
                <a:solidFill>
                  <a:srgbClr val="233760"/>
                </a:solidFill>
                <a:latin typeface="Brandon Text Office"/>
                <a:cs typeface="Brandon Text Office"/>
              </a:rPr>
              <a:t>whom</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Plum</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Membership</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allocated</a:t>
            </a:r>
            <a:r>
              <a:rPr sz="1000" spc="30">
                <a:solidFill>
                  <a:srgbClr val="233760"/>
                </a:solidFill>
                <a:latin typeface="Brandon Text Office"/>
                <a:cs typeface="Brandon Text Office"/>
              </a:rPr>
              <a:t> </a:t>
            </a:r>
            <a:r>
              <a:rPr sz="1000" spc="-25">
                <a:solidFill>
                  <a:srgbClr val="233760"/>
                </a:solidFill>
                <a:latin typeface="Brandon Text Office"/>
                <a:cs typeface="Brandon Text Office"/>
              </a:rPr>
              <a:t>to.</a:t>
            </a:r>
            <a:endParaRPr sz="1000">
              <a:latin typeface="Brandon Text Office"/>
              <a:cs typeface="Brandon Text Office"/>
            </a:endParaRPr>
          </a:p>
        </p:txBody>
      </p:sp>
      <p:sp>
        <p:nvSpPr>
          <p:cNvPr id="4" name="object 4"/>
          <p:cNvSpPr txBox="1"/>
          <p:nvPr/>
        </p:nvSpPr>
        <p:spPr>
          <a:xfrm>
            <a:off x="326643" y="2235886"/>
            <a:ext cx="639063" cy="166071"/>
          </a:xfrm>
          <a:prstGeom prst="rect">
            <a:avLst/>
          </a:prstGeom>
        </p:spPr>
        <p:txBody>
          <a:bodyPr vert="horz" wrap="square" lIns="0" tIns="12065" rIns="0" bIns="0" rtlCol="0">
            <a:spAutoFit/>
          </a:bodyPr>
          <a:lstStyle/>
          <a:p>
            <a:pPr marL="12700">
              <a:lnSpc>
                <a:spcPct val="100000"/>
              </a:lnSpc>
              <a:spcBef>
                <a:spcPts val="95"/>
              </a:spcBef>
            </a:pPr>
            <a:r>
              <a:rPr sz="1000" b="1" spc="-10">
                <a:solidFill>
                  <a:srgbClr val="233760"/>
                </a:solidFill>
                <a:latin typeface="Brandon Text Office"/>
                <a:cs typeface="Brandon Text Office"/>
              </a:rPr>
              <a:t>“Club”</a:t>
            </a:r>
            <a:endParaRPr sz="1000">
              <a:latin typeface="Brandon Text Office"/>
              <a:cs typeface="Brandon Text Office"/>
            </a:endParaRPr>
          </a:p>
        </p:txBody>
      </p:sp>
      <p:sp>
        <p:nvSpPr>
          <p:cNvPr id="5" name="object 5"/>
          <p:cNvSpPr txBox="1"/>
          <p:nvPr/>
        </p:nvSpPr>
        <p:spPr>
          <a:xfrm>
            <a:off x="976317" y="2180795"/>
            <a:ext cx="4137025" cy="319405"/>
          </a:xfrm>
          <a:prstGeom prst="rect">
            <a:avLst/>
          </a:prstGeom>
        </p:spPr>
        <p:txBody>
          <a:bodyPr vert="horz" wrap="square" lIns="0" tIns="25400" rIns="0" bIns="0" rtlCol="0">
            <a:spAutoFit/>
          </a:bodyPr>
          <a:lstStyle/>
          <a:p>
            <a:pPr marL="12700" marR="5080" indent="-635">
              <a:lnSpc>
                <a:spcPts val="1120"/>
              </a:lnSpc>
              <a:spcBef>
                <a:spcPts val="200"/>
              </a:spcBef>
            </a:pPr>
            <a:r>
              <a:rPr sz="1000" spc="-25">
                <a:solidFill>
                  <a:srgbClr val="233760"/>
                </a:solidFill>
                <a:latin typeface="Brandon Text Office"/>
                <a:cs typeface="Brandon Text Office"/>
              </a:rPr>
              <a:t>means</a:t>
            </a:r>
            <a:r>
              <a:rPr sz="1000" spc="-40">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30">
                <a:solidFill>
                  <a:srgbClr val="233760"/>
                </a:solidFill>
                <a:latin typeface="Brandon Text Office"/>
                <a:cs typeface="Brandon Text Office"/>
              </a:rPr>
              <a:t> </a:t>
            </a:r>
            <a:r>
              <a:rPr sz="1000" spc="-10">
                <a:solidFill>
                  <a:srgbClr val="233760"/>
                </a:solidFill>
                <a:latin typeface="Brandon Text Office"/>
                <a:cs typeface="Brandon Text Office"/>
              </a:rPr>
              <a:t>Cricket</a:t>
            </a:r>
            <a:r>
              <a:rPr sz="1000" spc="-30">
                <a:solidFill>
                  <a:srgbClr val="233760"/>
                </a:solidFill>
                <a:latin typeface="Brandon Text Office"/>
                <a:cs typeface="Brandon Text Office"/>
              </a:rPr>
              <a:t> </a:t>
            </a:r>
            <a:r>
              <a:rPr sz="1000" spc="-25">
                <a:solidFill>
                  <a:srgbClr val="233760"/>
                </a:solidFill>
                <a:latin typeface="Brandon Text Office"/>
                <a:cs typeface="Brandon Text Office"/>
              </a:rPr>
              <a:t>County</a:t>
            </a:r>
            <a:r>
              <a:rPr sz="1000" spc="-10">
                <a:solidFill>
                  <a:srgbClr val="233760"/>
                </a:solidFill>
                <a:latin typeface="Brandon Text Office"/>
                <a:cs typeface="Brandon Text Office"/>
              </a:rPr>
              <a:t> </a:t>
            </a:r>
            <a:r>
              <a:rPr sz="1000" spc="-25">
                <a:solidFill>
                  <a:srgbClr val="233760"/>
                </a:solidFill>
                <a:latin typeface="Brandon Text Office"/>
                <a:cs typeface="Brandon Text Office"/>
              </a:rPr>
              <a:t>Cricket</a:t>
            </a:r>
            <a:r>
              <a:rPr sz="1000" spc="-35">
                <a:solidFill>
                  <a:srgbClr val="233760"/>
                </a:solidFill>
                <a:latin typeface="Brandon Text Office"/>
                <a:cs typeface="Brandon Text Office"/>
              </a:rPr>
              <a:t> </a:t>
            </a:r>
            <a:r>
              <a:rPr sz="1000" spc="-20">
                <a:solidFill>
                  <a:srgbClr val="233760"/>
                </a:solidFill>
                <a:latin typeface="Brandon Text Office"/>
                <a:cs typeface="Brandon Text Office"/>
              </a:rPr>
              <a:t>Club</a:t>
            </a:r>
            <a:r>
              <a:rPr sz="1000" spc="-35">
                <a:solidFill>
                  <a:srgbClr val="233760"/>
                </a:solidFill>
                <a:latin typeface="Brandon Text Office"/>
                <a:cs typeface="Brandon Text Office"/>
              </a:rPr>
              <a:t> </a:t>
            </a:r>
            <a:r>
              <a:rPr sz="1000" spc="-25">
                <a:solidFill>
                  <a:srgbClr val="233760"/>
                </a:solidFill>
                <a:latin typeface="Brandon Text Office"/>
                <a:cs typeface="Brandon Text Office"/>
              </a:rPr>
              <a:t>acting</a:t>
            </a:r>
            <a:r>
              <a:rPr sz="1000" spc="-30">
                <a:solidFill>
                  <a:srgbClr val="233760"/>
                </a:solidFill>
                <a:latin typeface="Brandon Text Office"/>
                <a:cs typeface="Brandon Text Office"/>
              </a:rPr>
              <a:t> </a:t>
            </a:r>
            <a:r>
              <a:rPr sz="1000" spc="-10">
                <a:solidFill>
                  <a:srgbClr val="233760"/>
                </a:solidFill>
                <a:latin typeface="Brandon Text Office"/>
                <a:cs typeface="Brandon Text Office"/>
              </a:rPr>
              <a:t>by </a:t>
            </a:r>
            <a:r>
              <a:rPr sz="1000" spc="-20">
                <a:solidFill>
                  <a:srgbClr val="233760"/>
                </a:solidFill>
                <a:latin typeface="Brandon Text Office"/>
                <a:cs typeface="Brandon Text Office"/>
              </a:rPr>
              <a:t>its</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Chief</a:t>
            </a:r>
            <a:r>
              <a:rPr sz="1000" spc="-35">
                <a:solidFill>
                  <a:srgbClr val="233760"/>
                </a:solidFill>
                <a:latin typeface="Brandon Text Office"/>
                <a:cs typeface="Brandon Text Office"/>
              </a:rPr>
              <a:t> </a:t>
            </a:r>
            <a:r>
              <a:rPr sz="1000" spc="-20">
                <a:solidFill>
                  <a:srgbClr val="233760"/>
                </a:solidFill>
                <a:latin typeface="Brandon Text Office"/>
                <a:cs typeface="Brandon Text Office"/>
              </a:rPr>
              <a:t>Executive </a:t>
            </a:r>
            <a:r>
              <a:rPr sz="1000" spc="-50">
                <a:solidFill>
                  <a:srgbClr val="233760"/>
                </a:solidFill>
                <a:latin typeface="Brandon Text Office"/>
                <a:cs typeface="Brandon Text Office"/>
              </a:rPr>
              <a:t>&amp;</a:t>
            </a:r>
            <a:r>
              <a:rPr sz="1000" spc="-10">
                <a:solidFill>
                  <a:srgbClr val="233760"/>
                </a:solidFill>
                <a:latin typeface="Brandon Text Office"/>
                <a:cs typeface="Brandon Text Office"/>
              </a:rPr>
              <a:t> Secretary</a:t>
            </a:r>
            <a:r>
              <a:rPr sz="1000" spc="-55">
                <a:solidFill>
                  <a:srgbClr val="233760"/>
                </a:solidFill>
                <a:latin typeface="Brandon Text Office"/>
                <a:cs typeface="Brandon Text Office"/>
              </a:rPr>
              <a:t> </a:t>
            </a:r>
            <a:r>
              <a:rPr sz="1000" spc="-10">
                <a:solidFill>
                  <a:srgbClr val="233760"/>
                </a:solidFill>
                <a:latin typeface="Brandon Text Office"/>
                <a:cs typeface="Brandon Text Office"/>
              </a:rPr>
              <a:t>at</a:t>
            </a:r>
            <a:r>
              <a:rPr sz="1000" spc="-105">
                <a:solidFill>
                  <a:srgbClr val="233760"/>
                </a:solidFill>
                <a:latin typeface="Brandon Text Office"/>
                <a:cs typeface="Brandon Text Office"/>
              </a:rPr>
              <a:t> </a:t>
            </a:r>
            <a:r>
              <a:rPr sz="1000">
                <a:solidFill>
                  <a:srgbClr val="233760"/>
                </a:solidFill>
                <a:latin typeface="Brandon Text Office"/>
                <a:cs typeface="Brandon Text Office"/>
              </a:rPr>
              <a:t>Lord’s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30">
                <a:solidFill>
                  <a:srgbClr val="233760"/>
                </a:solidFill>
                <a:latin typeface="Brandon Text Office"/>
                <a:cs typeface="Brandon Text Office"/>
              </a:rPr>
              <a:t> </a:t>
            </a:r>
            <a:r>
              <a:rPr sz="1000" spc="-10">
                <a:solidFill>
                  <a:srgbClr val="233760"/>
                </a:solidFill>
                <a:latin typeface="Brandon Text Office"/>
                <a:cs typeface="Brandon Text Office"/>
              </a:rPr>
              <a:t>Ground,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London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NW8</a:t>
            </a:r>
            <a:r>
              <a:rPr sz="1000" spc="-25">
                <a:solidFill>
                  <a:srgbClr val="233760"/>
                </a:solidFill>
                <a:latin typeface="Brandon Text Office"/>
                <a:cs typeface="Brandon Text Office"/>
              </a:rPr>
              <a:t> </a:t>
            </a:r>
            <a:r>
              <a:rPr sz="1000" spc="-20">
                <a:solidFill>
                  <a:srgbClr val="233760"/>
                </a:solidFill>
                <a:latin typeface="Brandon Text Office"/>
                <a:cs typeface="Brandon Text Office"/>
              </a:rPr>
              <a:t>8QN;</a:t>
            </a:r>
            <a:endParaRPr sz="1000">
              <a:latin typeface="Brandon Text Office"/>
              <a:cs typeface="Brandon Text Office"/>
            </a:endParaRPr>
          </a:p>
        </p:txBody>
      </p:sp>
      <p:sp>
        <p:nvSpPr>
          <p:cNvPr id="6" name="object 6"/>
          <p:cNvSpPr txBox="1"/>
          <p:nvPr/>
        </p:nvSpPr>
        <p:spPr>
          <a:xfrm>
            <a:off x="318174" y="2837124"/>
            <a:ext cx="4809237" cy="492443"/>
          </a:xfrm>
          <a:prstGeom prst="rect">
            <a:avLst/>
          </a:prstGeom>
        </p:spPr>
        <p:txBody>
          <a:bodyPr vert="horz" wrap="square" lIns="0" tIns="12700" rIns="0" bIns="0" rtlCol="0">
            <a:spAutoFit/>
          </a:bodyPr>
          <a:lstStyle/>
          <a:p>
            <a:pPr marL="13970">
              <a:lnSpc>
                <a:spcPct val="100000"/>
              </a:lnSpc>
              <a:spcBef>
                <a:spcPts val="100"/>
              </a:spcBef>
            </a:pPr>
            <a:r>
              <a:rPr sz="1200" b="1" spc="-55">
                <a:solidFill>
                  <a:srgbClr val="AC925F"/>
                </a:solidFill>
                <a:latin typeface="Brandon Grotesque Bold"/>
                <a:cs typeface="Brandon Grotesque Bold"/>
              </a:rPr>
              <a:t>CONDITIONS</a:t>
            </a:r>
            <a:r>
              <a:rPr sz="1200" b="1" spc="5">
                <a:solidFill>
                  <a:srgbClr val="AC925F"/>
                </a:solidFill>
                <a:latin typeface="Brandon Grotesque Bold"/>
                <a:cs typeface="Brandon Grotesque Bold"/>
              </a:rPr>
              <a:t> </a:t>
            </a:r>
            <a:r>
              <a:rPr sz="1200" b="1" spc="-20">
                <a:solidFill>
                  <a:srgbClr val="AC925F"/>
                </a:solidFill>
                <a:latin typeface="Brandon Grotesque Bold"/>
                <a:cs typeface="Brandon Grotesque Bold"/>
              </a:rPr>
              <a:t>OF</a:t>
            </a:r>
            <a:r>
              <a:rPr sz="1200" b="1" spc="-5">
                <a:solidFill>
                  <a:srgbClr val="AC925F"/>
                </a:solidFill>
                <a:latin typeface="Brandon Grotesque Bold"/>
                <a:cs typeface="Brandon Grotesque Bold"/>
              </a:rPr>
              <a:t> </a:t>
            </a:r>
            <a:r>
              <a:rPr sz="1200" b="1" spc="-30">
                <a:solidFill>
                  <a:srgbClr val="AC925F"/>
                </a:solidFill>
                <a:latin typeface="Brandon Grotesque Bold"/>
                <a:cs typeface="Brandon Grotesque Bold"/>
              </a:rPr>
              <a:t>USE</a:t>
            </a:r>
            <a:r>
              <a:rPr sz="1200" b="1">
                <a:solidFill>
                  <a:srgbClr val="AC925F"/>
                </a:solidFill>
                <a:latin typeface="Brandon Grotesque Bold"/>
                <a:cs typeface="Brandon Grotesque Bold"/>
              </a:rPr>
              <a:t> –</a:t>
            </a:r>
            <a:r>
              <a:rPr sz="1200" b="1" spc="-20">
                <a:solidFill>
                  <a:srgbClr val="AC925F"/>
                </a:solidFill>
                <a:latin typeface="Brandon Grotesque Bold"/>
                <a:cs typeface="Brandon Grotesque Bold"/>
              </a:rPr>
              <a:t> </a:t>
            </a:r>
            <a:r>
              <a:rPr sz="1200" b="1" spc="-45">
                <a:solidFill>
                  <a:srgbClr val="AC925F"/>
                </a:solidFill>
                <a:latin typeface="Brandon Grotesque Bold"/>
                <a:cs typeface="Brandon Grotesque Bold"/>
              </a:rPr>
              <a:t>PLUM</a:t>
            </a:r>
            <a:r>
              <a:rPr sz="1200" b="1" spc="20">
                <a:solidFill>
                  <a:srgbClr val="AC925F"/>
                </a:solidFill>
                <a:latin typeface="Brandon Grotesque Bold"/>
                <a:cs typeface="Brandon Grotesque Bold"/>
              </a:rPr>
              <a:t> </a:t>
            </a:r>
            <a:r>
              <a:rPr sz="1200" b="1" spc="-45">
                <a:solidFill>
                  <a:srgbClr val="AC925F"/>
                </a:solidFill>
                <a:latin typeface="Brandon Grotesque Bold"/>
                <a:cs typeface="Brandon Grotesque Bold"/>
              </a:rPr>
              <a:t>CLUB</a:t>
            </a:r>
            <a:r>
              <a:rPr sz="1200" b="1" spc="5">
                <a:solidFill>
                  <a:srgbClr val="AC925F"/>
                </a:solidFill>
                <a:latin typeface="Brandon Grotesque Bold"/>
                <a:cs typeface="Brandon Grotesque Bold"/>
              </a:rPr>
              <a:t> </a:t>
            </a:r>
            <a:r>
              <a:rPr sz="1200" b="1" spc="-10">
                <a:solidFill>
                  <a:srgbClr val="AC925F"/>
                </a:solidFill>
                <a:latin typeface="Brandon Grotesque Bold"/>
                <a:cs typeface="Brandon Grotesque Bold"/>
              </a:rPr>
              <a:t>EVENTS</a:t>
            </a:r>
            <a:endParaRPr sz="1200">
              <a:latin typeface="Brandon Grotesque Bold"/>
              <a:cs typeface="Brandon Grotesque Bold"/>
            </a:endParaRPr>
          </a:p>
          <a:p>
            <a:pPr marL="12700">
              <a:lnSpc>
                <a:spcPct val="100000"/>
              </a:lnSpc>
              <a:spcBef>
                <a:spcPts val="1085"/>
              </a:spcBef>
            </a:pPr>
            <a:r>
              <a:rPr sz="1000" b="1">
                <a:solidFill>
                  <a:srgbClr val="233760"/>
                </a:solidFill>
                <a:latin typeface="Brandon Text Office"/>
                <a:cs typeface="Brandon Text Office"/>
              </a:rPr>
              <a:t>The</a:t>
            </a:r>
            <a:r>
              <a:rPr sz="1000" b="1" spc="-25">
                <a:solidFill>
                  <a:srgbClr val="233760"/>
                </a:solidFill>
                <a:latin typeface="Brandon Text Office"/>
                <a:cs typeface="Brandon Text Office"/>
              </a:rPr>
              <a:t> </a:t>
            </a:r>
            <a:r>
              <a:rPr sz="1000" b="1">
                <a:solidFill>
                  <a:srgbClr val="233760"/>
                </a:solidFill>
                <a:latin typeface="Brandon Text Office"/>
                <a:cs typeface="Brandon Text Office"/>
              </a:rPr>
              <a:t>Member</a:t>
            </a:r>
            <a:r>
              <a:rPr sz="1000" b="1" spc="-15">
                <a:solidFill>
                  <a:srgbClr val="233760"/>
                </a:solidFill>
                <a:latin typeface="Brandon Text Office"/>
                <a:cs typeface="Brandon Text Office"/>
              </a:rPr>
              <a:t> </a:t>
            </a:r>
            <a:r>
              <a:rPr sz="1000" b="1">
                <a:solidFill>
                  <a:srgbClr val="233760"/>
                </a:solidFill>
                <a:latin typeface="Brandon Text Office"/>
                <a:cs typeface="Brandon Text Office"/>
              </a:rPr>
              <a:t>hereby</a:t>
            </a:r>
            <a:r>
              <a:rPr sz="1000" b="1" spc="-15">
                <a:solidFill>
                  <a:srgbClr val="233760"/>
                </a:solidFill>
                <a:latin typeface="Brandon Text Office"/>
                <a:cs typeface="Brandon Text Office"/>
              </a:rPr>
              <a:t> </a:t>
            </a:r>
            <a:r>
              <a:rPr sz="1000" b="1" spc="-20">
                <a:solidFill>
                  <a:srgbClr val="233760"/>
                </a:solidFill>
                <a:latin typeface="Brandon Text Office"/>
                <a:cs typeface="Brandon Text Office"/>
              </a:rPr>
              <a:t>acknowledges,</a:t>
            </a:r>
            <a:r>
              <a:rPr sz="1000" b="1" spc="-15">
                <a:solidFill>
                  <a:srgbClr val="233760"/>
                </a:solidFill>
                <a:latin typeface="Brandon Text Office"/>
                <a:cs typeface="Brandon Text Office"/>
              </a:rPr>
              <a:t> </a:t>
            </a:r>
            <a:r>
              <a:rPr sz="1000" b="1">
                <a:solidFill>
                  <a:srgbClr val="233760"/>
                </a:solidFill>
                <a:latin typeface="Brandon Text Office"/>
                <a:cs typeface="Brandon Text Office"/>
              </a:rPr>
              <a:t>agrees</a:t>
            </a:r>
            <a:r>
              <a:rPr sz="1000" b="1" spc="-20">
                <a:solidFill>
                  <a:srgbClr val="233760"/>
                </a:solidFill>
                <a:latin typeface="Brandon Text Office"/>
                <a:cs typeface="Brandon Text Office"/>
              </a:rPr>
              <a:t> </a:t>
            </a:r>
            <a:r>
              <a:rPr sz="1000" b="1">
                <a:solidFill>
                  <a:srgbClr val="233760"/>
                </a:solidFill>
                <a:latin typeface="Brandon Text Office"/>
                <a:cs typeface="Brandon Text Office"/>
              </a:rPr>
              <a:t>and</a:t>
            </a:r>
            <a:r>
              <a:rPr sz="1000" b="1" spc="-25">
                <a:solidFill>
                  <a:srgbClr val="233760"/>
                </a:solidFill>
                <a:latin typeface="Brandon Text Office"/>
                <a:cs typeface="Brandon Text Office"/>
              </a:rPr>
              <a:t> </a:t>
            </a:r>
            <a:r>
              <a:rPr sz="1000" b="1" spc="-20">
                <a:solidFill>
                  <a:srgbClr val="233760"/>
                </a:solidFill>
                <a:latin typeface="Brandon Text Office"/>
                <a:cs typeface="Brandon Text Office"/>
              </a:rPr>
              <a:t>undertakes</a:t>
            </a:r>
            <a:r>
              <a:rPr sz="1000" b="1" spc="-25">
                <a:solidFill>
                  <a:srgbClr val="233760"/>
                </a:solidFill>
                <a:latin typeface="Brandon Text Office"/>
                <a:cs typeface="Brandon Text Office"/>
              </a:rPr>
              <a:t> </a:t>
            </a:r>
            <a:r>
              <a:rPr sz="1000" b="1" spc="-20">
                <a:solidFill>
                  <a:srgbClr val="233760"/>
                </a:solidFill>
                <a:latin typeface="Brandon Text Office"/>
                <a:cs typeface="Brandon Text Office"/>
              </a:rPr>
              <a:t>that:</a:t>
            </a:r>
            <a:endParaRPr sz="1000">
              <a:latin typeface="Brandon Text Office"/>
              <a:cs typeface="Brandon Text Office"/>
            </a:endParaRPr>
          </a:p>
        </p:txBody>
      </p:sp>
      <p:sp>
        <p:nvSpPr>
          <p:cNvPr id="7" name="object 7"/>
          <p:cNvSpPr txBox="1"/>
          <p:nvPr/>
        </p:nvSpPr>
        <p:spPr>
          <a:xfrm>
            <a:off x="775443" y="3364365"/>
            <a:ext cx="172085"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(a)</a:t>
            </a:r>
            <a:endParaRPr sz="1000">
              <a:latin typeface="Brandon Text Office"/>
              <a:cs typeface="Brandon Text Office"/>
            </a:endParaRPr>
          </a:p>
        </p:txBody>
      </p:sp>
      <p:sp>
        <p:nvSpPr>
          <p:cNvPr id="8" name="object 8"/>
          <p:cNvSpPr txBox="1"/>
          <p:nvPr/>
        </p:nvSpPr>
        <p:spPr>
          <a:xfrm>
            <a:off x="1232712" y="3364365"/>
            <a:ext cx="5869305" cy="603885"/>
          </a:xfrm>
          <a:prstGeom prst="rect">
            <a:avLst/>
          </a:prstGeom>
        </p:spPr>
        <p:txBody>
          <a:bodyPr vert="horz" wrap="square" lIns="0" tIns="22225" rIns="0" bIns="0" rtlCol="0">
            <a:spAutoFit/>
          </a:bodyPr>
          <a:lstStyle/>
          <a:p>
            <a:pPr marL="12700" marR="5080">
              <a:lnSpc>
                <a:spcPct val="93300"/>
              </a:lnSpc>
              <a:spcBef>
                <a:spcPts val="175"/>
              </a:spcBef>
            </a:pP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30">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20">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liable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injury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whatsoever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nor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25">
                <a:solidFill>
                  <a:srgbClr val="233760"/>
                </a:solidFill>
                <a:latin typeface="Brandon Text Office"/>
                <a:cs typeface="Brandon Text Office"/>
              </a:rPr>
              <a:t> any </a:t>
            </a:r>
            <a:r>
              <a:rPr sz="1000">
                <a:solidFill>
                  <a:srgbClr val="233760"/>
                </a:solidFill>
                <a:latin typeface="Brandon Text Office"/>
                <a:cs typeface="Brandon Text Office"/>
              </a:rPr>
              <a:t>loss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damage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theft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their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respective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property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howsoever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such</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injury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loss</a:t>
            </a:r>
            <a:r>
              <a:rPr sz="1000" spc="-3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damage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be </a:t>
            </a:r>
            <a:r>
              <a:rPr sz="1000">
                <a:solidFill>
                  <a:srgbClr val="233760"/>
                </a:solidFill>
                <a:latin typeface="Brandon Text Office"/>
                <a:cs typeface="Brandon Text Office"/>
              </a:rPr>
              <a:t>caused,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1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30">
                <a:solidFill>
                  <a:srgbClr val="233760"/>
                </a:solidFill>
                <a:latin typeface="Brandon Text Office"/>
                <a:cs typeface="Brandon Text Office"/>
              </a:rPr>
              <a:t> </a:t>
            </a:r>
            <a:r>
              <a:rPr sz="1000" spc="-10">
                <a:solidFill>
                  <a:srgbClr val="233760"/>
                </a:solidFill>
                <a:latin typeface="Brandon Text Office"/>
                <a:cs typeface="Brandon Text Office"/>
              </a:rPr>
              <a:t>indemnify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3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respect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liability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such</a:t>
            </a:r>
            <a:r>
              <a:rPr sz="1000" spc="-15">
                <a:solidFill>
                  <a:srgbClr val="233760"/>
                </a:solidFill>
                <a:latin typeface="Brandon Text Office"/>
                <a:cs typeface="Brandon Text Office"/>
              </a:rPr>
              <a:t> </a:t>
            </a:r>
            <a:r>
              <a:rPr sz="1000">
                <a:solidFill>
                  <a:srgbClr val="233760"/>
                </a:solidFill>
                <a:latin typeface="Brandon Text Office"/>
                <a:cs typeface="Brandon Text Office"/>
              </a:rPr>
              <a:t>loss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damage </a:t>
            </a: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does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40">
                <a:solidFill>
                  <a:srgbClr val="233760"/>
                </a:solidFill>
                <a:latin typeface="Brandon Text Office"/>
                <a:cs typeface="Brandon Text Office"/>
              </a:rPr>
              <a:t> </a:t>
            </a:r>
            <a:r>
              <a:rPr sz="1000">
                <a:solidFill>
                  <a:srgbClr val="233760"/>
                </a:solidFill>
                <a:latin typeface="Brandon Text Office"/>
                <a:cs typeface="Brandon Text Office"/>
              </a:rPr>
              <a:t>hereby</a:t>
            </a:r>
            <a:r>
              <a:rPr sz="1000" spc="-35">
                <a:solidFill>
                  <a:srgbClr val="233760"/>
                </a:solidFill>
                <a:latin typeface="Brandon Text Office"/>
                <a:cs typeface="Brandon Text Office"/>
              </a:rPr>
              <a:t> </a:t>
            </a:r>
            <a:r>
              <a:rPr sz="1000">
                <a:solidFill>
                  <a:srgbClr val="233760"/>
                </a:solidFill>
                <a:latin typeface="Brandon Text Office"/>
                <a:cs typeface="Brandon Text Office"/>
              </a:rPr>
              <a:t>seek</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exclude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liability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death</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personal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injury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caused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by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its</a:t>
            </a:r>
            <a:r>
              <a:rPr sz="1000" spc="-30">
                <a:solidFill>
                  <a:srgbClr val="233760"/>
                </a:solidFill>
                <a:latin typeface="Brandon Text Office"/>
                <a:cs typeface="Brandon Text Office"/>
              </a:rPr>
              <a:t> </a:t>
            </a:r>
            <a:r>
              <a:rPr sz="1000" spc="-10">
                <a:solidFill>
                  <a:srgbClr val="233760"/>
                </a:solidFill>
                <a:latin typeface="Brandon Text Office"/>
                <a:cs typeface="Brandon Text Office"/>
              </a:rPr>
              <a:t>negligence;</a:t>
            </a:r>
            <a:endParaRPr sz="1000">
              <a:latin typeface="Brandon Text Office"/>
              <a:cs typeface="Brandon Text Office"/>
            </a:endParaRPr>
          </a:p>
        </p:txBody>
      </p:sp>
      <p:sp>
        <p:nvSpPr>
          <p:cNvPr id="9" name="object 9"/>
          <p:cNvSpPr txBox="1"/>
          <p:nvPr/>
        </p:nvSpPr>
        <p:spPr>
          <a:xfrm>
            <a:off x="775823" y="4085116"/>
            <a:ext cx="18288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(b)</a:t>
            </a:r>
            <a:endParaRPr sz="1000">
              <a:latin typeface="Brandon Text Office"/>
              <a:cs typeface="Brandon Text Office"/>
            </a:endParaRPr>
          </a:p>
        </p:txBody>
      </p:sp>
      <p:sp>
        <p:nvSpPr>
          <p:cNvPr id="10" name="object 10"/>
          <p:cNvSpPr txBox="1"/>
          <p:nvPr/>
        </p:nvSpPr>
        <p:spPr>
          <a:xfrm>
            <a:off x="1232498" y="4056551"/>
            <a:ext cx="5596255" cy="899794"/>
          </a:xfrm>
          <a:prstGeom prst="rect">
            <a:avLst/>
          </a:prstGeom>
        </p:spPr>
        <p:txBody>
          <a:bodyPr vert="horz" wrap="square" lIns="0" tIns="22860" rIns="0" bIns="0" rtlCol="0">
            <a:spAutoFit/>
          </a:bodyPr>
          <a:lstStyle/>
          <a:p>
            <a:pPr marL="12700" marR="5080">
              <a:lnSpc>
                <a:spcPct val="93000"/>
              </a:lnSpc>
              <a:spcBef>
                <a:spcPts val="180"/>
              </a:spcBef>
            </a:pPr>
            <a:r>
              <a:rPr sz="1000" spc="-10">
                <a:solidFill>
                  <a:srgbClr val="233760"/>
                </a:solidFill>
                <a:latin typeface="Brandon Text Office"/>
                <a:cs typeface="Brandon Text Office"/>
              </a:rPr>
              <a:t>The</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Club</a:t>
            </a:r>
            <a:r>
              <a:rPr sz="1000" spc="-50">
                <a:solidFill>
                  <a:srgbClr val="233760"/>
                </a:solidFill>
                <a:latin typeface="Brandon Text Office"/>
                <a:cs typeface="Brandon Text Office"/>
              </a:rPr>
              <a:t> </a:t>
            </a:r>
            <a:r>
              <a:rPr sz="1000" spc="-10">
                <a:solidFill>
                  <a:srgbClr val="233760"/>
                </a:solidFill>
                <a:latin typeface="Brandon Text Office"/>
                <a:cs typeface="Brandon Text Office"/>
              </a:rPr>
              <a:t>shall</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not</a:t>
            </a:r>
            <a:r>
              <a:rPr sz="1000" spc="-50">
                <a:solidFill>
                  <a:srgbClr val="233760"/>
                </a:solidFill>
                <a:latin typeface="Brandon Text Office"/>
                <a:cs typeface="Brandon Text Office"/>
              </a:rPr>
              <a:t> </a:t>
            </a:r>
            <a:r>
              <a:rPr sz="1000" spc="-10">
                <a:solidFill>
                  <a:srgbClr val="233760"/>
                </a:solidFill>
                <a:latin typeface="Brandon Text Office"/>
                <a:cs typeface="Brandon Text Office"/>
              </a:rPr>
              <a:t>be</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liable</a:t>
            </a:r>
            <a:r>
              <a:rPr sz="1000" spc="-4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50">
                <a:solidFill>
                  <a:srgbClr val="233760"/>
                </a:solidFill>
                <a:latin typeface="Brandon Text Office"/>
                <a:cs typeface="Brandon Text Office"/>
              </a:rPr>
              <a:t> </a:t>
            </a:r>
            <a:r>
              <a:rPr sz="1000" spc="-10">
                <a:solidFill>
                  <a:srgbClr val="233760"/>
                </a:solidFill>
                <a:latin typeface="Brandon Text Office"/>
                <a:cs typeface="Brandon Text Office"/>
              </a:rPr>
              <a:t>any</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failure</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from</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time</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to</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time</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to</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comply</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with</a:t>
            </a:r>
            <a:r>
              <a:rPr sz="1000" spc="-30">
                <a:solidFill>
                  <a:srgbClr val="233760"/>
                </a:solidFill>
                <a:latin typeface="Brandon Text Office"/>
                <a:cs typeface="Brandon Text Office"/>
              </a:rPr>
              <a:t> </a:t>
            </a:r>
            <a:r>
              <a:rPr sz="1000" spc="-10">
                <a:solidFill>
                  <a:srgbClr val="233760"/>
                </a:solidFill>
                <a:latin typeface="Brandon Text Office"/>
                <a:cs typeface="Brandon Text Office"/>
              </a:rPr>
              <a:t>its</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obligations</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in</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these</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terms </a:t>
            </a:r>
            <a:r>
              <a:rPr sz="1000">
                <a:solidFill>
                  <a:srgbClr val="233760"/>
                </a:solidFill>
                <a:latin typeface="Brandon Text Office"/>
                <a:cs typeface="Brandon Text Office"/>
              </a:rPr>
              <a:t>andconditions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such</a:t>
            </a:r>
            <a:r>
              <a:rPr sz="1000" spc="-30">
                <a:solidFill>
                  <a:srgbClr val="233760"/>
                </a:solidFill>
                <a:latin typeface="Brandon Text Office"/>
                <a:cs typeface="Brandon Text Office"/>
              </a:rPr>
              <a:t> </a:t>
            </a:r>
            <a:r>
              <a:rPr sz="1000">
                <a:solidFill>
                  <a:srgbClr val="233760"/>
                </a:solidFill>
                <a:latin typeface="Brandon Text Office"/>
                <a:cs typeface="Brandon Text Office"/>
              </a:rPr>
              <a:t>failure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caused</a:t>
            </a:r>
            <a:r>
              <a:rPr sz="1000" spc="-35">
                <a:solidFill>
                  <a:srgbClr val="233760"/>
                </a:solidFill>
                <a:latin typeface="Brandon Text Office"/>
                <a:cs typeface="Brandon Text Office"/>
              </a:rPr>
              <a:t> </a:t>
            </a:r>
            <a:r>
              <a:rPr sz="1000">
                <a:solidFill>
                  <a:srgbClr val="233760"/>
                </a:solidFill>
                <a:latin typeface="Brandon Text Office"/>
                <a:cs typeface="Brandon Text Office"/>
              </a:rPr>
              <a:t>wholly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partly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fire,</a:t>
            </a:r>
            <a:r>
              <a:rPr sz="1000" spc="-30">
                <a:solidFill>
                  <a:srgbClr val="233760"/>
                </a:solidFill>
                <a:latin typeface="Brandon Text Office"/>
                <a:cs typeface="Brandon Text Office"/>
              </a:rPr>
              <a:t> </a:t>
            </a:r>
            <a:r>
              <a:rPr sz="1000">
                <a:solidFill>
                  <a:srgbClr val="233760"/>
                </a:solidFill>
                <a:latin typeface="Brandon Text Office"/>
                <a:cs typeface="Brandon Text Office"/>
              </a:rPr>
              <a:t>flood,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strike,</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industrial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dispute,</a:t>
            </a:r>
            <a:r>
              <a:rPr sz="1000" spc="-30">
                <a:solidFill>
                  <a:srgbClr val="233760"/>
                </a:solidFill>
                <a:latin typeface="Brandon Text Office"/>
                <a:cs typeface="Brandon Text Office"/>
              </a:rPr>
              <a:t> </a:t>
            </a:r>
            <a:r>
              <a:rPr sz="1000" spc="-20">
                <a:solidFill>
                  <a:srgbClr val="233760"/>
                </a:solidFill>
                <a:latin typeface="Brandon Text Office"/>
                <a:cs typeface="Brandon Text Office"/>
              </a:rPr>
              <a:t>war, </a:t>
            </a:r>
            <a:r>
              <a:rPr sz="1000" spc="-10">
                <a:solidFill>
                  <a:srgbClr val="233760"/>
                </a:solidFill>
                <a:latin typeface="Brandon Text Office"/>
                <a:cs typeface="Brandon Text Office"/>
              </a:rPr>
              <a:t>hostilities,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sabotage,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acts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terrorism,</a:t>
            </a:r>
            <a:r>
              <a:rPr sz="1000" spc="-15">
                <a:solidFill>
                  <a:srgbClr val="233760"/>
                </a:solidFill>
                <a:latin typeface="Brandon Text Office"/>
                <a:cs typeface="Brandon Text Office"/>
              </a:rPr>
              <a:t> </a:t>
            </a:r>
            <a:r>
              <a:rPr sz="1000">
                <a:solidFill>
                  <a:srgbClr val="233760"/>
                </a:solidFill>
                <a:latin typeface="Brandon Text Office"/>
                <a:cs typeface="Brandon Text Office"/>
              </a:rPr>
              <a:t>riot,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civil</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commotion,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law</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regulation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order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direction</a:t>
            </a:r>
            <a:r>
              <a:rPr sz="1000" spc="-15">
                <a:solidFill>
                  <a:srgbClr val="233760"/>
                </a:solidFill>
                <a:latin typeface="Brandon Text Office"/>
                <a:cs typeface="Brandon Text Office"/>
              </a:rPr>
              <a:t> </a:t>
            </a:r>
            <a:r>
              <a:rPr sz="1000" spc="-25">
                <a:solidFill>
                  <a:srgbClr val="233760"/>
                </a:solidFill>
                <a:latin typeface="Brandon Text Office"/>
                <a:cs typeface="Brandon Text Office"/>
              </a:rPr>
              <a:t>of </a:t>
            </a:r>
            <a:r>
              <a:rPr sz="1000">
                <a:solidFill>
                  <a:srgbClr val="233760"/>
                </a:solidFill>
                <a:latin typeface="Brandon Text Office"/>
                <a:cs typeface="Brandon Text Office"/>
              </a:rPr>
              <a:t>any</a:t>
            </a:r>
            <a:r>
              <a:rPr sz="1000" spc="-5">
                <a:solidFill>
                  <a:srgbClr val="233760"/>
                </a:solidFill>
                <a:latin typeface="Brandon Text Office"/>
                <a:cs typeface="Brandon Text Office"/>
              </a:rPr>
              <a:t> </a:t>
            </a:r>
            <a:r>
              <a:rPr sz="1000">
                <a:solidFill>
                  <a:srgbClr val="233760"/>
                </a:solidFill>
                <a:latin typeface="Brandon Text Office"/>
                <a:cs typeface="Brandon Text Office"/>
              </a:rPr>
              <a:t>official</a:t>
            </a:r>
            <a:r>
              <a:rPr sz="1000" spc="-10">
                <a:solidFill>
                  <a:srgbClr val="233760"/>
                </a:solidFill>
                <a:latin typeface="Brandon Text Office"/>
                <a:cs typeface="Brandon Text Office"/>
              </a:rPr>
              <a:t> association,</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institution,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court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authority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(whether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official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having</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force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law), intervention</a:t>
            </a:r>
            <a:r>
              <a:rPr sz="1000" spc="-25">
                <a:solidFill>
                  <a:srgbClr val="233760"/>
                </a:solidFill>
                <a:latin typeface="Brandon Text Office"/>
                <a:cs typeface="Brandon Text Office"/>
              </a:rPr>
              <a:t> </a:t>
            </a:r>
            <a:r>
              <a:rPr sz="1100">
                <a:solidFill>
                  <a:srgbClr val="233760"/>
                </a:solidFill>
                <a:latin typeface="Brandon Text Office"/>
                <a:cs typeface="Brandon Text Office"/>
              </a:rPr>
              <a:t>of</a:t>
            </a:r>
            <a:r>
              <a:rPr sz="1100" spc="-30">
                <a:solidFill>
                  <a:srgbClr val="233760"/>
                </a:solidFill>
                <a:latin typeface="Brandon Text Office"/>
                <a:cs typeface="Brandon Text Office"/>
              </a:rPr>
              <a:t> </a:t>
            </a:r>
            <a:r>
              <a:rPr sz="1100">
                <a:solidFill>
                  <a:srgbClr val="233760"/>
                </a:solidFill>
                <a:latin typeface="Brandon Text Office"/>
                <a:cs typeface="Brandon Text Office"/>
              </a:rPr>
              <a:t>any</a:t>
            </a:r>
            <a:r>
              <a:rPr sz="1100" spc="-30">
                <a:solidFill>
                  <a:srgbClr val="233760"/>
                </a:solidFill>
                <a:latin typeface="Brandon Text Office"/>
                <a:cs typeface="Brandon Text Office"/>
              </a:rPr>
              <a:t> </a:t>
            </a:r>
            <a:r>
              <a:rPr sz="1100">
                <a:solidFill>
                  <a:srgbClr val="233760"/>
                </a:solidFill>
                <a:latin typeface="Brandon Text Office"/>
                <a:cs typeface="Brandon Text Office"/>
              </a:rPr>
              <a:t>third</a:t>
            </a:r>
            <a:r>
              <a:rPr sz="1100" spc="-30">
                <a:solidFill>
                  <a:srgbClr val="233760"/>
                </a:solidFill>
                <a:latin typeface="Brandon Text Office"/>
                <a:cs typeface="Brandon Text Office"/>
              </a:rPr>
              <a:t> </a:t>
            </a:r>
            <a:r>
              <a:rPr sz="1000" spc="-10">
                <a:solidFill>
                  <a:srgbClr val="233760"/>
                </a:solidFill>
                <a:latin typeface="Brandon Text Office"/>
                <a:cs typeface="Brandon Text Office"/>
              </a:rPr>
              <a:t>party,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Act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0">
                <a:solidFill>
                  <a:srgbClr val="233760"/>
                </a:solidFill>
                <a:latin typeface="Brandon Text Office"/>
                <a:cs typeface="Brandon Text Office"/>
              </a:rPr>
              <a:t> </a:t>
            </a:r>
            <a:r>
              <a:rPr sz="1000">
                <a:solidFill>
                  <a:srgbClr val="233760"/>
                </a:solidFill>
                <a:latin typeface="Brandon Text Office"/>
                <a:cs typeface="Brandon Text Office"/>
              </a:rPr>
              <a:t>God,</a:t>
            </a:r>
            <a:r>
              <a:rPr sz="1000" spc="-10">
                <a:solidFill>
                  <a:srgbClr val="233760"/>
                </a:solidFill>
                <a:latin typeface="Brandon Text Office"/>
                <a:cs typeface="Brandon Text Office"/>
              </a:rPr>
              <a:t> </a:t>
            </a:r>
            <a:r>
              <a:rPr sz="1000">
                <a:solidFill>
                  <a:srgbClr val="233760"/>
                </a:solidFill>
                <a:latin typeface="Brandon Text Office"/>
                <a:cs typeface="Brandon Text Office"/>
              </a:rPr>
              <a:t>force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majeure,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cancellation</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cause</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whatsoever </a:t>
            </a:r>
            <a:r>
              <a:rPr sz="1000">
                <a:solidFill>
                  <a:srgbClr val="233760"/>
                </a:solidFill>
                <a:latin typeface="Brandon Text Office"/>
                <a:cs typeface="Brandon Text Office"/>
              </a:rPr>
              <a:t>beyond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control</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Club;</a:t>
            </a:r>
            <a:endParaRPr sz="1000">
              <a:latin typeface="Brandon Text Office"/>
              <a:cs typeface="Brandon Text Office"/>
            </a:endParaRPr>
          </a:p>
        </p:txBody>
      </p:sp>
      <p:sp>
        <p:nvSpPr>
          <p:cNvPr id="11" name="object 11"/>
          <p:cNvSpPr txBox="1"/>
          <p:nvPr/>
        </p:nvSpPr>
        <p:spPr>
          <a:xfrm>
            <a:off x="775356" y="5101803"/>
            <a:ext cx="17399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(c)</a:t>
            </a:r>
            <a:endParaRPr sz="1000">
              <a:latin typeface="Brandon Text Office"/>
              <a:cs typeface="Brandon Text Office"/>
            </a:endParaRPr>
          </a:p>
        </p:txBody>
      </p:sp>
      <p:sp>
        <p:nvSpPr>
          <p:cNvPr id="12" name="object 12"/>
          <p:cNvSpPr txBox="1"/>
          <p:nvPr/>
        </p:nvSpPr>
        <p:spPr>
          <a:xfrm>
            <a:off x="1232498" y="5101803"/>
            <a:ext cx="5840730" cy="885825"/>
          </a:xfrm>
          <a:prstGeom prst="rect">
            <a:avLst/>
          </a:prstGeom>
        </p:spPr>
        <p:txBody>
          <a:bodyPr vert="horz" wrap="square" lIns="0" tIns="25400" rIns="0" bIns="0" rtlCol="0">
            <a:spAutoFit/>
          </a:bodyPr>
          <a:lstStyle/>
          <a:p>
            <a:pPr marL="12700" marR="5080" indent="-635">
              <a:lnSpc>
                <a:spcPts val="1120"/>
              </a:lnSpc>
              <a:spcBef>
                <a:spcPts val="200"/>
              </a:spcBef>
            </a:pP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responsible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conduct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the </a:t>
            </a:r>
            <a:r>
              <a:rPr sz="1000">
                <a:solidFill>
                  <a:srgbClr val="233760"/>
                </a:solidFill>
                <a:latin typeface="Brandon Text Office"/>
                <a:cs typeface="Brandon Text Office"/>
              </a:rPr>
              <a:t>Member’s</a:t>
            </a:r>
            <a:r>
              <a:rPr sz="1000" spc="-35">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are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subject</a:t>
            </a:r>
            <a:r>
              <a:rPr sz="1000" spc="-4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these</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Terms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&amp;</a:t>
            </a:r>
            <a:r>
              <a:rPr sz="1000" spc="-35">
                <a:solidFill>
                  <a:srgbClr val="233760"/>
                </a:solidFill>
                <a:latin typeface="Brandon Text Office"/>
                <a:cs typeface="Brandon Text Office"/>
              </a:rPr>
              <a:t> </a:t>
            </a:r>
            <a:r>
              <a:rPr sz="1000">
                <a:solidFill>
                  <a:srgbClr val="233760"/>
                </a:solidFill>
                <a:latin typeface="Brandon Text Office"/>
                <a:cs typeface="Brandon Text Office"/>
              </a:rPr>
              <a:t>Conditions,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General</a:t>
            </a:r>
            <a:r>
              <a:rPr sz="1000" spc="-30">
                <a:solidFill>
                  <a:srgbClr val="233760"/>
                </a:solidFill>
                <a:latin typeface="Brandon Text Office"/>
                <a:cs typeface="Brandon Text Office"/>
              </a:rPr>
              <a:t> </a:t>
            </a:r>
            <a:r>
              <a:rPr sz="1000">
                <a:solidFill>
                  <a:srgbClr val="233760"/>
                </a:solidFill>
                <a:latin typeface="Brandon Text Office"/>
                <a:cs typeface="Brandon Text Office"/>
              </a:rPr>
              <a:t>Ground</a:t>
            </a:r>
            <a:r>
              <a:rPr sz="1000" spc="-35">
                <a:solidFill>
                  <a:srgbClr val="233760"/>
                </a:solidFill>
                <a:latin typeface="Brandon Text Office"/>
                <a:cs typeface="Brandon Text Office"/>
              </a:rPr>
              <a:t> </a:t>
            </a:r>
            <a:r>
              <a:rPr sz="1000">
                <a:solidFill>
                  <a:srgbClr val="233760"/>
                </a:solidFill>
                <a:latin typeface="Brandon Text Office"/>
                <a:cs typeface="Brandon Text Office"/>
              </a:rPr>
              <a:t>Regulations,</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Terms</a:t>
            </a:r>
            <a:r>
              <a:rPr sz="1000" spc="-30">
                <a:solidFill>
                  <a:srgbClr val="233760"/>
                </a:solidFill>
                <a:latin typeface="Brandon Text Office"/>
                <a:cs typeface="Brandon Text Office"/>
              </a:rPr>
              <a:t> </a:t>
            </a:r>
            <a:r>
              <a:rPr sz="1000" spc="-50">
                <a:solidFill>
                  <a:srgbClr val="233760"/>
                </a:solidFill>
                <a:latin typeface="Brandon Text Office"/>
                <a:cs typeface="Brandon Text Office"/>
              </a:rPr>
              <a:t>&amp;</a:t>
            </a:r>
            <a:r>
              <a:rPr sz="1000" spc="-10">
                <a:solidFill>
                  <a:srgbClr val="233760"/>
                </a:solidFill>
                <a:latin typeface="Brandon Text Office"/>
                <a:cs typeface="Brandon Text Office"/>
              </a:rPr>
              <a:t> Conditions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Sale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Allocation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Tickets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rules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regulations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0">
                <a:solidFill>
                  <a:srgbClr val="233760"/>
                </a:solidFill>
                <a:latin typeface="Brandon Text Office"/>
                <a:cs typeface="Brandon Text Office"/>
              </a:rPr>
              <a:t> place </a:t>
            </a:r>
            <a:r>
              <a:rPr sz="1000">
                <a:solidFill>
                  <a:srgbClr val="233760"/>
                </a:solidFill>
                <a:latin typeface="Brandon Text Office"/>
                <a:cs typeface="Brandon Text Office"/>
              </a:rPr>
              <a:t>from</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time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time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permit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suffer</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anything </a:t>
            </a:r>
            <a:r>
              <a:rPr sz="1000">
                <a:solidFill>
                  <a:srgbClr val="233760"/>
                </a:solidFill>
                <a:latin typeface="Brandon Text Office"/>
                <a:cs typeface="Brandon Text Office"/>
              </a:rPr>
              <a:t>to</a:t>
            </a:r>
            <a:r>
              <a:rPr sz="1000" spc="-2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done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a:t>
            </a:r>
            <a:r>
              <a:rPr sz="1000" spc="-30">
                <a:solidFill>
                  <a:srgbClr val="233760"/>
                </a:solidFill>
                <a:latin typeface="Brandon Text Office"/>
                <a:cs typeface="Brandon Text Office"/>
              </a:rPr>
              <a:t> </a:t>
            </a:r>
            <a:r>
              <a:rPr sz="1000">
                <a:solidFill>
                  <a:srgbClr val="233760"/>
                </a:solidFill>
                <a:latin typeface="Brandon Text Office"/>
                <a:cs typeface="Brandon Text Office"/>
              </a:rPr>
              <a:t>nuisance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annoyance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its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staff,</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suppliers, contractors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licensees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person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Lord’s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10">
                <a:solidFill>
                  <a:srgbClr val="233760"/>
                </a:solidFill>
                <a:latin typeface="Brandon Text Office"/>
                <a:cs typeface="Brandon Text Office"/>
              </a:rPr>
              <a:t> </a:t>
            </a:r>
            <a:r>
              <a:rPr sz="1000" spc="-20">
                <a:solidFill>
                  <a:srgbClr val="233760"/>
                </a:solidFill>
                <a:latin typeface="Brandon Text Office"/>
                <a:cs typeface="Brandon Text Office"/>
              </a:rPr>
              <a:t>Day.</a:t>
            </a:r>
            <a:endParaRPr sz="1000">
              <a:latin typeface="Brandon Text Office"/>
              <a:cs typeface="Brandon Text Office"/>
            </a:endParaRPr>
          </a:p>
        </p:txBody>
      </p:sp>
      <p:sp>
        <p:nvSpPr>
          <p:cNvPr id="13" name="object 13"/>
          <p:cNvSpPr txBox="1"/>
          <p:nvPr/>
        </p:nvSpPr>
        <p:spPr>
          <a:xfrm>
            <a:off x="775501" y="6104237"/>
            <a:ext cx="18288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(d)</a:t>
            </a:r>
            <a:endParaRPr sz="1000">
              <a:latin typeface="Brandon Text Office"/>
              <a:cs typeface="Brandon Text Office"/>
            </a:endParaRPr>
          </a:p>
        </p:txBody>
      </p:sp>
      <p:sp>
        <p:nvSpPr>
          <p:cNvPr id="14" name="object 14"/>
          <p:cNvSpPr txBox="1"/>
          <p:nvPr/>
        </p:nvSpPr>
        <p:spPr>
          <a:xfrm>
            <a:off x="1232643" y="6104237"/>
            <a:ext cx="5753735" cy="60261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Due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fire,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health</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safety</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regulations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5">
                <a:solidFill>
                  <a:srgbClr val="233760"/>
                </a:solidFill>
                <a:latin typeface="Brandon Text Office"/>
                <a:cs typeface="Brandon Text Office"/>
              </a:rPr>
              <a:t> </a:t>
            </a:r>
            <a:r>
              <a:rPr sz="1000">
                <a:solidFill>
                  <a:srgbClr val="233760"/>
                </a:solidFill>
                <a:latin typeface="Brandon Text Office"/>
                <a:cs typeface="Brandon Text Office"/>
              </a:rPr>
              <a:t>government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guidelines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legislation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force </a:t>
            </a:r>
            <a:r>
              <a:rPr sz="1000">
                <a:solidFill>
                  <a:srgbClr val="233760"/>
                </a:solidFill>
                <a:latin typeface="Brandon Text Office"/>
                <a:cs typeface="Brandon Text Office"/>
              </a:rPr>
              <a:t>from</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time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time,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there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maximum</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capacity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Facility,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occupants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Facility</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are </a:t>
            </a:r>
            <a:r>
              <a:rPr sz="1000">
                <a:solidFill>
                  <a:srgbClr val="233760"/>
                </a:solidFill>
                <a:latin typeface="Brandon Text Office"/>
                <a:cs typeface="Brandon Text Office"/>
              </a:rPr>
              <a:t>required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possession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Ticket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gain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entry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Facility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comply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with</a:t>
            </a:r>
            <a:r>
              <a:rPr sz="1000" spc="-10">
                <a:solidFill>
                  <a:srgbClr val="233760"/>
                </a:solidFill>
                <a:latin typeface="Brandon Text Office"/>
                <a:cs typeface="Brandon Text Office"/>
              </a:rPr>
              <a:t> </a:t>
            </a:r>
            <a:r>
              <a:rPr sz="1000">
                <a:solidFill>
                  <a:srgbClr val="233760"/>
                </a:solidFill>
                <a:latin typeface="Brandon Text Office"/>
                <a:cs typeface="Brandon Text Office"/>
              </a:rPr>
              <a:t>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health,</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safety</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and </a:t>
            </a:r>
            <a:r>
              <a:rPr sz="1000">
                <a:solidFill>
                  <a:srgbClr val="233760"/>
                </a:solidFill>
                <a:latin typeface="Brandon Text Office"/>
                <a:cs typeface="Brandon Text Office"/>
              </a:rPr>
              <a:t>security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checks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admission</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Lord’s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MCC</a:t>
            </a:r>
            <a:r>
              <a:rPr sz="1000" spc="-30">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impose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from</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time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time.</a:t>
            </a:r>
            <a:endParaRPr sz="1000">
              <a:latin typeface="Brandon Text Office"/>
              <a:cs typeface="Brandon Text Office"/>
            </a:endParaRPr>
          </a:p>
        </p:txBody>
      </p:sp>
      <p:sp>
        <p:nvSpPr>
          <p:cNvPr id="15" name="object 15"/>
          <p:cNvSpPr txBox="1"/>
          <p:nvPr/>
        </p:nvSpPr>
        <p:spPr>
          <a:xfrm>
            <a:off x="775501" y="6823345"/>
            <a:ext cx="174625"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(e)</a:t>
            </a:r>
            <a:endParaRPr sz="1000">
              <a:latin typeface="Brandon Text Office"/>
              <a:cs typeface="Brandon Text Office"/>
            </a:endParaRPr>
          </a:p>
        </p:txBody>
      </p:sp>
      <p:sp>
        <p:nvSpPr>
          <p:cNvPr id="16" name="object 16"/>
          <p:cNvSpPr txBox="1"/>
          <p:nvPr/>
        </p:nvSpPr>
        <p:spPr>
          <a:xfrm>
            <a:off x="1232770" y="6823345"/>
            <a:ext cx="5694045" cy="60261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responsible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charges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additional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services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arranged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behalf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the </a:t>
            </a:r>
            <a:r>
              <a:rPr sz="1000">
                <a:solidFill>
                  <a:srgbClr val="233760"/>
                </a:solidFill>
                <a:latin typeface="Brandon Text Office"/>
                <a:cs typeface="Brandon Text Office"/>
              </a:rPr>
              <a:t>Member</a:t>
            </a:r>
            <a:r>
              <a:rPr sz="1000" spc="-35">
                <a:solidFill>
                  <a:srgbClr val="233760"/>
                </a:solidFill>
                <a:latin typeface="Brandon Text Office"/>
                <a:cs typeface="Brandon Text Office"/>
              </a:rPr>
              <a:t> </a:t>
            </a:r>
            <a:r>
              <a:rPr sz="1000">
                <a:solidFill>
                  <a:srgbClr val="233760"/>
                </a:solidFill>
                <a:latin typeface="Brandon Text Office"/>
                <a:cs typeface="Brandon Text Office"/>
              </a:rPr>
              <a:t>and/or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liabilities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in</a:t>
            </a:r>
            <a:r>
              <a:rPr sz="1000" spc="-30">
                <a:solidFill>
                  <a:srgbClr val="233760"/>
                </a:solidFill>
                <a:latin typeface="Brandon Text Office"/>
                <a:cs typeface="Brandon Text Office"/>
              </a:rPr>
              <a:t> </a:t>
            </a:r>
            <a:r>
              <a:rPr sz="1000">
                <a:solidFill>
                  <a:srgbClr val="233760"/>
                </a:solidFill>
                <a:latin typeface="Brandon Text Office"/>
                <a:cs typeface="Brandon Text Office"/>
              </a:rPr>
              <a:t>connection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with</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use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Facility </a:t>
            </a:r>
            <a:r>
              <a:rPr sz="1000">
                <a:solidFill>
                  <a:srgbClr val="233760"/>
                </a:solidFill>
                <a:latin typeface="Brandon Text Office"/>
                <a:cs typeface="Brandon Text Office"/>
              </a:rPr>
              <a:t>which</a:t>
            </a:r>
            <a:r>
              <a:rPr sz="1000" spc="-30">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have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been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incurred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by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and/or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also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responsible </a:t>
            </a:r>
            <a:r>
              <a:rPr sz="1000">
                <a:solidFill>
                  <a:srgbClr val="233760"/>
                </a:solidFill>
                <a:latin typeface="Brandon Text Office"/>
                <a:cs typeface="Brandon Text Office"/>
              </a:rPr>
              <a:t>for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such</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charges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liabilities </a:t>
            </a:r>
            <a:r>
              <a:rPr sz="1000">
                <a:solidFill>
                  <a:srgbClr val="233760"/>
                </a:solidFill>
                <a:latin typeface="Brandon Text Office"/>
                <a:cs typeface="Brandon Text Office"/>
              </a:rPr>
              <a:t>incurred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but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paid</a:t>
            </a:r>
            <a:r>
              <a:rPr sz="1000" spc="-1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when</a:t>
            </a:r>
            <a:r>
              <a:rPr sz="1000" spc="-15">
                <a:solidFill>
                  <a:srgbClr val="233760"/>
                </a:solidFill>
                <a:latin typeface="Brandon Text Office"/>
                <a:cs typeface="Brandon Text Office"/>
              </a:rPr>
              <a:t> </a:t>
            </a:r>
            <a:r>
              <a:rPr sz="1000" spc="-20">
                <a:solidFill>
                  <a:srgbClr val="233760"/>
                </a:solidFill>
                <a:latin typeface="Brandon Text Office"/>
                <a:cs typeface="Brandon Text Office"/>
              </a:rPr>
              <a:t>due.</a:t>
            </a:r>
            <a:endParaRPr sz="1000">
              <a:latin typeface="Brandon Text Office"/>
              <a:cs typeface="Brandon Text Office"/>
            </a:endParaRPr>
          </a:p>
        </p:txBody>
      </p:sp>
      <p:sp>
        <p:nvSpPr>
          <p:cNvPr id="17" name="object 17"/>
          <p:cNvSpPr txBox="1"/>
          <p:nvPr/>
        </p:nvSpPr>
        <p:spPr>
          <a:xfrm>
            <a:off x="775627" y="7542451"/>
            <a:ext cx="16129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(f)</a:t>
            </a:r>
            <a:endParaRPr sz="1000">
              <a:latin typeface="Brandon Text Office"/>
              <a:cs typeface="Brandon Text Office"/>
            </a:endParaRPr>
          </a:p>
        </p:txBody>
      </p:sp>
      <p:sp>
        <p:nvSpPr>
          <p:cNvPr id="18" name="object 18"/>
          <p:cNvSpPr txBox="1"/>
          <p:nvPr/>
        </p:nvSpPr>
        <p:spPr>
          <a:xfrm>
            <a:off x="1232770" y="7542451"/>
            <a:ext cx="5716905" cy="31940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should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adhere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facility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closing</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times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bar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facility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closing</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times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sent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out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with</a:t>
            </a:r>
            <a:r>
              <a:rPr sz="1000" spc="-25">
                <a:solidFill>
                  <a:srgbClr val="233760"/>
                </a:solidFill>
                <a:latin typeface="Brandon Text Office"/>
                <a:cs typeface="Brandon Text Office"/>
              </a:rPr>
              <a:t> the </a:t>
            </a:r>
            <a:r>
              <a:rPr sz="1000">
                <a:solidFill>
                  <a:srgbClr val="233760"/>
                </a:solidFill>
                <a:latin typeface="Brandon Text Office"/>
                <a:cs typeface="Brandon Text Office"/>
              </a:rPr>
              <a:t>match</a:t>
            </a:r>
            <a:r>
              <a:rPr sz="1000" spc="-35">
                <a:solidFill>
                  <a:srgbClr val="233760"/>
                </a:solidFill>
                <a:latin typeface="Brandon Text Office"/>
                <a:cs typeface="Brandon Text Office"/>
              </a:rPr>
              <a:t> </a:t>
            </a:r>
            <a:r>
              <a:rPr sz="1000">
                <a:solidFill>
                  <a:srgbClr val="233760"/>
                </a:solidFill>
                <a:latin typeface="Brandon Text Office"/>
                <a:cs typeface="Brandon Text Office"/>
              </a:rPr>
              <a:t>day</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itinerary.</a:t>
            </a:r>
            <a:endParaRPr sz="1000">
              <a:latin typeface="Brandon Text Office"/>
              <a:cs typeface="Brandon Text Office"/>
            </a:endParaRPr>
          </a:p>
        </p:txBody>
      </p:sp>
      <p:sp>
        <p:nvSpPr>
          <p:cNvPr id="19" name="object 19"/>
          <p:cNvSpPr txBox="1"/>
          <p:nvPr/>
        </p:nvSpPr>
        <p:spPr>
          <a:xfrm>
            <a:off x="775627" y="7978217"/>
            <a:ext cx="18288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(g)</a:t>
            </a:r>
            <a:endParaRPr sz="1000">
              <a:latin typeface="Brandon Text Office"/>
              <a:cs typeface="Brandon Text Office"/>
            </a:endParaRPr>
          </a:p>
        </p:txBody>
      </p:sp>
      <p:sp>
        <p:nvSpPr>
          <p:cNvPr id="20" name="object 20"/>
          <p:cNvSpPr txBox="1"/>
          <p:nvPr/>
        </p:nvSpPr>
        <p:spPr>
          <a:xfrm>
            <a:off x="1232770" y="7978217"/>
            <a:ext cx="5884545" cy="1027430"/>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Any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person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makes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abusive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threatening</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comments,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whether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racially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sexually</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motivated</a:t>
            </a:r>
            <a:r>
              <a:rPr sz="1000" spc="-25">
                <a:solidFill>
                  <a:srgbClr val="233760"/>
                </a:solidFill>
                <a:latin typeface="Brandon Text Office"/>
                <a:cs typeface="Brandon Text Office"/>
              </a:rPr>
              <a:t> or </a:t>
            </a:r>
            <a:r>
              <a:rPr sz="1000">
                <a:solidFill>
                  <a:srgbClr val="233760"/>
                </a:solidFill>
                <a:latin typeface="Brandon Text Office"/>
                <a:cs typeface="Brandon Text Office"/>
              </a:rPr>
              <a:t>otherwise,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who,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way,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acts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abusive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threatening</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manner,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whose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presence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as</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determined</a:t>
            </a:r>
            <a:r>
              <a:rPr sz="1000">
                <a:solidFill>
                  <a:srgbClr val="233760"/>
                </a:solidFill>
                <a:latin typeface="Brandon Text Office"/>
                <a:cs typeface="Brandon Text Office"/>
              </a:rPr>
              <a:t> by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its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reasonable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opinion,</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a:t>
            </a:r>
            <a:r>
              <a:rPr sz="1000" spc="-30">
                <a:solidFill>
                  <a:srgbClr val="233760"/>
                </a:solidFill>
                <a:latin typeface="Brandon Text Office"/>
                <a:cs typeface="Brandon Text Office"/>
              </a:rPr>
              <a:t> </a:t>
            </a:r>
            <a:r>
              <a:rPr sz="1000">
                <a:solidFill>
                  <a:srgbClr val="233760"/>
                </a:solidFill>
                <a:latin typeface="Brandon Text Office"/>
                <a:cs typeface="Brandon Text Office"/>
              </a:rPr>
              <a:t>source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danger,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nuisance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5">
                <a:solidFill>
                  <a:srgbClr val="233760"/>
                </a:solidFill>
                <a:latin typeface="Brandon Text Office"/>
                <a:cs typeface="Brandon Text Office"/>
              </a:rPr>
              <a:t> </a:t>
            </a:r>
            <a:r>
              <a:rPr sz="1000">
                <a:solidFill>
                  <a:srgbClr val="233760"/>
                </a:solidFill>
                <a:latin typeface="Brandon Text Office"/>
                <a:cs typeface="Brandon Text Office"/>
              </a:rPr>
              <a:t>annoyance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others,</a:t>
            </a:r>
            <a:r>
              <a:rPr sz="1000" spc="-30">
                <a:solidFill>
                  <a:srgbClr val="233760"/>
                </a:solidFill>
                <a:latin typeface="Brandon Text Office"/>
                <a:cs typeface="Brandon Text Office"/>
              </a:rPr>
              <a:t> </a:t>
            </a:r>
            <a:r>
              <a:rPr sz="1000" spc="-25">
                <a:solidFill>
                  <a:srgbClr val="233760"/>
                </a:solidFill>
                <a:latin typeface="Brandon Text Office"/>
                <a:cs typeface="Brandon Text Office"/>
              </a:rPr>
              <a:t>may </a:t>
            </a:r>
            <a:r>
              <a:rPr sz="1000">
                <a:solidFill>
                  <a:srgbClr val="233760"/>
                </a:solidFill>
                <a:latin typeface="Brandon Text Office"/>
                <a:cs typeface="Brandon Text Office"/>
              </a:rPr>
              <a:t>be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subject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ejection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from</a:t>
            </a:r>
            <a:r>
              <a:rPr sz="1000" spc="-30">
                <a:solidFill>
                  <a:srgbClr val="233760"/>
                </a:solidFill>
                <a:latin typeface="Brandon Text Office"/>
                <a:cs typeface="Brandon Text Office"/>
              </a:rPr>
              <a:t> </a:t>
            </a:r>
            <a:r>
              <a:rPr sz="1000">
                <a:solidFill>
                  <a:srgbClr val="233760"/>
                </a:solidFill>
                <a:latin typeface="Brandon Text Office"/>
                <a:cs typeface="Brandon Text Office"/>
              </a:rPr>
              <a:t>Lord’s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35">
                <a:solidFill>
                  <a:srgbClr val="233760"/>
                </a:solidFill>
                <a:latin typeface="Brandon Text Office"/>
                <a:cs typeface="Brandon Text Office"/>
              </a:rPr>
              <a:t> </a:t>
            </a:r>
            <a:r>
              <a:rPr sz="1000">
                <a:solidFill>
                  <a:srgbClr val="233760"/>
                </a:solidFill>
                <a:latin typeface="Brandon Text Office"/>
                <a:cs typeface="Brandon Text Office"/>
              </a:rPr>
              <a:t>action</a:t>
            </a:r>
            <a:r>
              <a:rPr sz="1000" spc="-10">
                <a:solidFill>
                  <a:srgbClr val="233760"/>
                </a:solidFill>
                <a:latin typeface="Brandon Text Office"/>
                <a:cs typeface="Brandon Text Office"/>
              </a:rPr>
              <a:t> </a:t>
            </a:r>
            <a:r>
              <a:rPr sz="1000">
                <a:solidFill>
                  <a:srgbClr val="233760"/>
                </a:solidFill>
                <a:latin typeface="Brandon Text Office"/>
                <a:cs typeface="Brandon Text Office"/>
              </a:rPr>
              <a:t>as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determined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Cricket.</a:t>
            </a:r>
            <a:endParaRPr sz="1000">
              <a:latin typeface="Brandon Text Office"/>
              <a:cs typeface="Brandon Text Office"/>
            </a:endParaRPr>
          </a:p>
          <a:p>
            <a:pPr marL="12700">
              <a:lnSpc>
                <a:spcPts val="1035"/>
              </a:lnSpc>
            </a:pPr>
            <a:r>
              <a:rPr sz="1000">
                <a:solidFill>
                  <a:srgbClr val="233760"/>
                </a:solidFill>
                <a:latin typeface="Brandon Text Office"/>
                <a:cs typeface="Brandon Text Office"/>
              </a:rPr>
              <a:t>Therefore,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do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permit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suffer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anything</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done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abusive,</a:t>
            </a:r>
            <a:endParaRPr sz="1000">
              <a:latin typeface="Brandon Text Office"/>
              <a:cs typeface="Brandon Text Office"/>
            </a:endParaRPr>
          </a:p>
          <a:p>
            <a:pPr marL="12700" marR="62865">
              <a:lnSpc>
                <a:spcPts val="1120"/>
              </a:lnSpc>
              <a:spcBef>
                <a:spcPts val="60"/>
              </a:spcBef>
            </a:pPr>
            <a:r>
              <a:rPr sz="1000" spc="-10">
                <a:solidFill>
                  <a:srgbClr val="233760"/>
                </a:solidFill>
                <a:latin typeface="Brandon Text Office"/>
                <a:cs typeface="Brandon Text Office"/>
              </a:rPr>
              <a:t>threatening,</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source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a:t>
            </a:r>
            <a:r>
              <a:rPr sz="1000">
                <a:solidFill>
                  <a:srgbClr val="233760"/>
                </a:solidFill>
                <a:latin typeface="Brandon Text Office"/>
                <a:cs typeface="Brandon Text Office"/>
              </a:rPr>
              <a:t>danger,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nuisance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annoyance</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its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staff,</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suppliers, contractors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licensees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person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Lord’s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10">
                <a:solidFill>
                  <a:srgbClr val="233760"/>
                </a:solidFill>
                <a:latin typeface="Brandon Text Office"/>
                <a:cs typeface="Brandon Text Office"/>
              </a:rPr>
              <a:t> </a:t>
            </a:r>
            <a:r>
              <a:rPr sz="1000" spc="-20">
                <a:solidFill>
                  <a:srgbClr val="233760"/>
                </a:solidFill>
                <a:latin typeface="Brandon Text Office"/>
                <a:cs typeface="Brandon Text Office"/>
              </a:rPr>
              <a:t>Day.</a:t>
            </a:r>
            <a:endParaRPr sz="1000">
              <a:latin typeface="Brandon Text Office"/>
              <a:cs typeface="Brandon Text Office"/>
            </a:endParaRPr>
          </a:p>
        </p:txBody>
      </p:sp>
      <p:sp>
        <p:nvSpPr>
          <p:cNvPr id="21" name="object 21"/>
          <p:cNvSpPr txBox="1"/>
          <p:nvPr/>
        </p:nvSpPr>
        <p:spPr>
          <a:xfrm>
            <a:off x="752043" y="9190662"/>
            <a:ext cx="18161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(h)</a:t>
            </a:r>
            <a:endParaRPr sz="1000">
              <a:latin typeface="Brandon Text Office"/>
              <a:cs typeface="Brandon Text Office"/>
            </a:endParaRPr>
          </a:p>
        </p:txBody>
      </p:sp>
      <p:sp>
        <p:nvSpPr>
          <p:cNvPr id="22" name="object 22"/>
          <p:cNvSpPr txBox="1"/>
          <p:nvPr/>
        </p:nvSpPr>
        <p:spPr>
          <a:xfrm>
            <a:off x="1210417" y="9233191"/>
            <a:ext cx="5798185" cy="884555"/>
          </a:xfrm>
          <a:prstGeom prst="rect">
            <a:avLst/>
          </a:prstGeom>
        </p:spPr>
        <p:txBody>
          <a:bodyPr vert="horz" wrap="square" lIns="0" tIns="22860" rIns="0" bIns="0" rtlCol="0">
            <a:spAutoFit/>
          </a:bodyPr>
          <a:lstStyle/>
          <a:p>
            <a:pPr marL="12700" marR="5080">
              <a:lnSpc>
                <a:spcPct val="92800"/>
              </a:lnSpc>
              <a:spcBef>
                <a:spcPts val="180"/>
              </a:spcBef>
            </a:pP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provide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with</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a:t>
            </a:r>
            <a:r>
              <a:rPr sz="1000" spc="-15">
                <a:solidFill>
                  <a:srgbClr val="233760"/>
                </a:solidFill>
                <a:latin typeface="Brandon Text Office"/>
                <a:cs typeface="Brandon Text Office"/>
              </a:rPr>
              <a:t> </a:t>
            </a:r>
            <a:r>
              <a:rPr sz="1000">
                <a:solidFill>
                  <a:srgbClr val="233760"/>
                </a:solidFill>
                <a:latin typeface="Brandon Text Office"/>
                <a:cs typeface="Brandon Text Office"/>
              </a:rPr>
              <a:t>dietary</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requirements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list,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including</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details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5">
                <a:solidFill>
                  <a:srgbClr val="233760"/>
                </a:solidFill>
                <a:latin typeface="Brandon Text Office"/>
                <a:cs typeface="Brandon Text Office"/>
              </a:rPr>
              <a:t> </a:t>
            </a:r>
            <a:r>
              <a:rPr sz="1000" spc="-20">
                <a:solidFill>
                  <a:srgbClr val="233760"/>
                </a:solidFill>
                <a:latin typeface="Brandon Text Office"/>
                <a:cs typeface="Brandon Text Office"/>
              </a:rPr>
              <a:t>food </a:t>
            </a:r>
            <a:r>
              <a:rPr sz="1000">
                <a:solidFill>
                  <a:srgbClr val="233760"/>
                </a:solidFill>
                <a:latin typeface="Brandon Text Office"/>
                <a:cs typeface="Brandon Text Office"/>
              </a:rPr>
              <a:t>allergies,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name</a:t>
            </a:r>
            <a:r>
              <a:rPr sz="1000" spc="-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contact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number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10">
                <a:solidFill>
                  <a:srgbClr val="233760"/>
                </a:solidFill>
                <a:latin typeface="Brandon Text Office"/>
                <a:cs typeface="Brandon Text Office"/>
              </a:rPr>
              <a:t> nominated</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representative,</a:t>
            </a:r>
            <a:r>
              <a:rPr sz="1000">
                <a:solidFill>
                  <a:srgbClr val="233760"/>
                </a:solidFill>
                <a:latin typeface="Brandon Text Office"/>
                <a:cs typeface="Brandon Text Office"/>
              </a:rPr>
              <a:t> 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names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0">
                <a:solidFill>
                  <a:srgbClr val="233760"/>
                </a:solidFill>
                <a:latin typeface="Brandon Text Office"/>
                <a:cs typeface="Brandon Text Office"/>
              </a:rPr>
              <a:t> </a:t>
            </a:r>
            <a:r>
              <a:rPr sz="1000" spc="-25">
                <a:solidFill>
                  <a:srgbClr val="233760"/>
                </a:solidFill>
                <a:latin typeface="Brandon Text Office"/>
                <a:cs typeface="Brandon Text Office"/>
              </a:rPr>
              <a:t>the </a:t>
            </a:r>
            <a:r>
              <a:rPr sz="1000">
                <a:solidFill>
                  <a:srgbClr val="233760"/>
                </a:solidFill>
                <a:latin typeface="Brandon Text Office"/>
                <a:cs typeface="Brandon Text Office"/>
              </a:rPr>
              <a:t>Member’s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relevant</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information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least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two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weeks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prior</a:t>
            </a:r>
            <a:r>
              <a:rPr sz="1000" spc="-1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5">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20">
                <a:solidFill>
                  <a:srgbClr val="233760"/>
                </a:solidFill>
                <a:latin typeface="Brandon Text Office"/>
                <a:cs typeface="Brandon Text Office"/>
              </a:rPr>
              <a:t> </a:t>
            </a:r>
            <a:r>
              <a:rPr sz="1000">
                <a:solidFill>
                  <a:srgbClr val="233760"/>
                </a:solidFill>
                <a:latin typeface="Brandon Text Office"/>
                <a:cs typeface="Brandon Text Office"/>
              </a:rPr>
              <a:t>Day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as </a:t>
            </a:r>
            <a:r>
              <a:rPr sz="1000">
                <a:solidFill>
                  <a:srgbClr val="233760"/>
                </a:solidFill>
                <a:latin typeface="Brandon Text Office"/>
                <a:cs typeface="Brandon Text Office"/>
              </a:rPr>
              <a:t>otherwise</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agreed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by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40">
                <a:solidFill>
                  <a:srgbClr val="233760"/>
                </a:solidFill>
                <a:latin typeface="Brandon Text Office"/>
                <a:cs typeface="Brandon Text Office"/>
              </a:rPr>
              <a:t> </a:t>
            </a:r>
            <a:r>
              <a:rPr sz="1000">
                <a:solidFill>
                  <a:srgbClr val="233760"/>
                </a:solidFill>
                <a:latin typeface="Brandon Text Office"/>
                <a:cs typeface="Brandon Text Office"/>
              </a:rPr>
              <a:t>will</a:t>
            </a:r>
            <a:r>
              <a:rPr sz="1000" spc="-20">
                <a:solidFill>
                  <a:srgbClr val="233760"/>
                </a:solidFill>
                <a:latin typeface="Brandon Text Office"/>
                <a:cs typeface="Brandon Text Office"/>
              </a:rPr>
              <a:t> </a:t>
            </a:r>
            <a:r>
              <a:rPr sz="1000">
                <a:solidFill>
                  <a:srgbClr val="233760"/>
                </a:solidFill>
                <a:latin typeface="Brandon Text Office"/>
                <a:cs typeface="Brandon Text Office"/>
              </a:rPr>
              <a:t>pass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on</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details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dietary</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requirements </a:t>
            </a:r>
            <a:r>
              <a:rPr sz="1000">
                <a:solidFill>
                  <a:srgbClr val="233760"/>
                </a:solidFill>
                <a:latin typeface="Brandon Text Office"/>
                <a:cs typeface="Brandon Text Office"/>
              </a:rPr>
              <a:t>to</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its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caterer.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However,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does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guarantee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food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drink</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products </a:t>
            </a:r>
            <a:r>
              <a:rPr sz="1000">
                <a:solidFill>
                  <a:srgbClr val="233760"/>
                </a:solidFill>
                <a:latin typeface="Brandon Text Office"/>
                <a:cs typeface="Brandon Text Office"/>
              </a:rPr>
              <a:t>served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Lord’s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are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free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from</a:t>
            </a:r>
            <a:r>
              <a:rPr sz="1000" spc="-20">
                <a:solidFill>
                  <a:srgbClr val="233760"/>
                </a:solidFill>
                <a:latin typeface="Brandon Text Office"/>
                <a:cs typeface="Brandon Text Office"/>
              </a:rPr>
              <a:t> </a:t>
            </a:r>
            <a:r>
              <a:rPr sz="1000">
                <a:solidFill>
                  <a:srgbClr val="233760"/>
                </a:solidFill>
                <a:latin typeface="Brandon Text Office"/>
                <a:cs typeface="Brandon Text Office"/>
              </a:rPr>
              <a:t>nuts,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wheat,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lactose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allergens.</a:t>
            </a:r>
            <a:endParaRPr sz="1000">
              <a:latin typeface="Brandon Text Office"/>
              <a:cs typeface="Brandon Text Office"/>
            </a:endParaRPr>
          </a:p>
        </p:txBody>
      </p:sp>
      <p:sp>
        <p:nvSpPr>
          <p:cNvPr id="23" name="object 23"/>
          <p:cNvSpPr/>
          <p:nvPr/>
        </p:nvSpPr>
        <p:spPr>
          <a:xfrm>
            <a:off x="360045" y="1345564"/>
            <a:ext cx="6840220" cy="0"/>
          </a:xfrm>
          <a:custGeom>
            <a:avLst/>
            <a:gdLst/>
            <a:ahLst/>
            <a:cxnLst/>
            <a:rect l="l" t="t" r="r" b="b"/>
            <a:pathLst>
              <a:path w="6840220">
                <a:moveTo>
                  <a:pt x="6840220" y="0"/>
                </a:moveTo>
                <a:lnTo>
                  <a:pt x="0" y="0"/>
                </a:lnTo>
              </a:path>
            </a:pathLst>
          </a:custGeom>
          <a:ln w="12700">
            <a:solidFill>
              <a:srgbClr val="AC925F"/>
            </a:solidFill>
          </a:ln>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04163" y="363727"/>
            <a:ext cx="142875"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(i)</a:t>
            </a:r>
            <a:endParaRPr sz="1000">
              <a:latin typeface="Brandon Text Office"/>
              <a:cs typeface="Brandon Text Office"/>
            </a:endParaRPr>
          </a:p>
        </p:txBody>
      </p:sp>
      <p:sp>
        <p:nvSpPr>
          <p:cNvPr id="3" name="object 3"/>
          <p:cNvSpPr txBox="1"/>
          <p:nvPr/>
        </p:nvSpPr>
        <p:spPr>
          <a:xfrm>
            <a:off x="1261423" y="363727"/>
            <a:ext cx="5839460" cy="461009"/>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10">
                <a:solidFill>
                  <a:srgbClr val="233760"/>
                </a:solidFill>
                <a:latin typeface="Brandon Text Office"/>
                <a:cs typeface="Brandon Text Office"/>
              </a:rPr>
              <a:t> acknowledges </a:t>
            </a:r>
            <a:r>
              <a:rPr sz="1000">
                <a:solidFill>
                  <a:srgbClr val="233760"/>
                </a:solidFill>
                <a:latin typeface="Brandon Text Office"/>
                <a:cs typeface="Brandon Text Office"/>
              </a:rPr>
              <a:t>that</a:t>
            </a:r>
            <a:r>
              <a:rPr sz="1000" spc="-5">
                <a:solidFill>
                  <a:srgbClr val="233760"/>
                </a:solidFill>
                <a:latin typeface="Brandon Text Office"/>
                <a:cs typeface="Brandon Text Office"/>
              </a:rPr>
              <a:t> </a:t>
            </a:r>
            <a:r>
              <a:rPr sz="1000">
                <a:solidFill>
                  <a:srgbClr val="233760"/>
                </a:solidFill>
                <a:latin typeface="Brandon Text Office"/>
                <a:cs typeface="Brandon Text Office"/>
              </a:rPr>
              <a:t>the Member</a:t>
            </a:r>
            <a:r>
              <a:rPr sz="1000" spc="-10">
                <a:solidFill>
                  <a:srgbClr val="233760"/>
                </a:solidFill>
                <a:latin typeface="Brandon Text Office"/>
                <a:cs typeface="Brandon Text Office"/>
              </a:rPr>
              <a:t> </a:t>
            </a:r>
            <a:r>
              <a:rPr sz="1000">
                <a:solidFill>
                  <a:srgbClr val="233760"/>
                </a:solidFill>
                <a:latin typeface="Brandon Text Office"/>
                <a:cs typeface="Brandon Text Office"/>
              </a:rPr>
              <a:t>has</a:t>
            </a:r>
            <a:r>
              <a:rPr sz="1000" spc="-10">
                <a:solidFill>
                  <a:srgbClr val="233760"/>
                </a:solidFill>
                <a:latin typeface="Brandon Text Office"/>
                <a:cs typeface="Brandon Text Office"/>
              </a:rPr>
              <a:t> </a:t>
            </a:r>
            <a:r>
              <a:rPr sz="1000">
                <a:solidFill>
                  <a:srgbClr val="233760"/>
                </a:solidFill>
                <a:latin typeface="Brandon Text Office"/>
                <a:cs typeface="Brandon Text Office"/>
              </a:rPr>
              <a:t>entered</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into</a:t>
            </a:r>
            <a:r>
              <a:rPr sz="1000" spc="5">
                <a:solidFill>
                  <a:srgbClr val="233760"/>
                </a:solidFill>
                <a:latin typeface="Brandon Text Office"/>
                <a:cs typeface="Brandon Text Office"/>
              </a:rPr>
              <a:t> </a:t>
            </a:r>
            <a:r>
              <a:rPr sz="1000">
                <a:solidFill>
                  <a:srgbClr val="233760"/>
                </a:solidFill>
                <a:latin typeface="Brandon Text Office"/>
                <a:cs typeface="Brandon Text Office"/>
              </a:rPr>
              <a:t>the above</a:t>
            </a:r>
            <a:r>
              <a:rPr sz="1000" spc="-5">
                <a:solidFill>
                  <a:srgbClr val="233760"/>
                </a:solidFill>
                <a:latin typeface="Brandon Text Office"/>
                <a:cs typeface="Brandon Text Office"/>
              </a:rPr>
              <a:t> </a:t>
            </a:r>
            <a:r>
              <a:rPr sz="1000">
                <a:solidFill>
                  <a:srgbClr val="233760"/>
                </a:solidFill>
                <a:latin typeface="Brandon Text Office"/>
                <a:cs typeface="Brandon Text Office"/>
              </a:rPr>
              <a:t>agreements</a:t>
            </a:r>
            <a:r>
              <a:rPr sz="1000" spc="-1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15">
                <a:solidFill>
                  <a:srgbClr val="233760"/>
                </a:solidFill>
                <a:latin typeface="Brandon Text Office"/>
                <a:cs typeface="Brandon Text Office"/>
              </a:rPr>
              <a:t> </a:t>
            </a:r>
            <a:r>
              <a:rPr sz="1000">
                <a:solidFill>
                  <a:srgbClr val="233760"/>
                </a:solidFill>
                <a:latin typeface="Brandon Text Office"/>
                <a:cs typeface="Brandon Text Office"/>
              </a:rPr>
              <a:t>undertakings</a:t>
            </a:r>
            <a:r>
              <a:rPr sz="1000" spc="-10">
                <a:solidFill>
                  <a:srgbClr val="233760"/>
                </a:solidFill>
                <a:latin typeface="Brandon Text Office"/>
                <a:cs typeface="Brandon Text Office"/>
              </a:rPr>
              <a:t> </a:t>
            </a:r>
            <a:r>
              <a:rPr sz="1000" spc="-25">
                <a:solidFill>
                  <a:srgbClr val="233760"/>
                </a:solidFill>
                <a:latin typeface="Brandon Text Office"/>
                <a:cs typeface="Brandon Text Office"/>
              </a:rPr>
              <a:t>for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each</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will</a:t>
            </a:r>
            <a:r>
              <a:rPr sz="1000" spc="-10">
                <a:solidFill>
                  <a:srgbClr val="233760"/>
                </a:solidFill>
                <a:latin typeface="Brandon Text Office"/>
                <a:cs typeface="Brandon Text Office"/>
              </a:rPr>
              <a:t> </a:t>
            </a:r>
            <a:r>
              <a:rPr sz="1000">
                <a:solidFill>
                  <a:srgbClr val="233760"/>
                </a:solidFill>
                <a:latin typeface="Brandon Text Office"/>
                <a:cs typeface="Brandon Text Office"/>
              </a:rPr>
              <a:t>procure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performance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same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each</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of</a:t>
            </a:r>
            <a:r>
              <a:rPr sz="1000" spc="50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Members</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guests.</a:t>
            </a:r>
            <a:endParaRPr sz="1000">
              <a:latin typeface="Brandon Text Office"/>
              <a:cs typeface="Brandon Text Office"/>
            </a:endParaRPr>
          </a:p>
        </p:txBody>
      </p:sp>
      <p:sp>
        <p:nvSpPr>
          <p:cNvPr id="4" name="object 4"/>
          <p:cNvSpPr txBox="1"/>
          <p:nvPr/>
        </p:nvSpPr>
        <p:spPr>
          <a:xfrm>
            <a:off x="804165" y="941158"/>
            <a:ext cx="142875"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(j)</a:t>
            </a:r>
            <a:endParaRPr sz="1000">
              <a:latin typeface="Brandon Text Office"/>
              <a:cs typeface="Brandon Text Office"/>
            </a:endParaRPr>
          </a:p>
        </p:txBody>
      </p:sp>
      <p:sp>
        <p:nvSpPr>
          <p:cNvPr id="5" name="object 5"/>
          <p:cNvSpPr txBox="1"/>
          <p:nvPr/>
        </p:nvSpPr>
        <p:spPr>
          <a:xfrm>
            <a:off x="1261428" y="941157"/>
            <a:ext cx="5342572" cy="166071"/>
          </a:xfrm>
          <a:prstGeom prst="rect">
            <a:avLst/>
          </a:prstGeom>
        </p:spPr>
        <p:txBody>
          <a:bodyPr vert="horz" wrap="square" lIns="0" tIns="12065" rIns="0" bIns="0" rtlCol="0">
            <a:spAutoFit/>
          </a:bodyPr>
          <a:lstStyle/>
          <a:p>
            <a:pPr marL="12700">
              <a:lnSpc>
                <a:spcPct val="100000"/>
              </a:lnSpc>
              <a:spcBef>
                <a:spcPts val="95"/>
              </a:spcBef>
            </a:pPr>
            <a:r>
              <a:rPr sz="1000">
                <a:solidFill>
                  <a:srgbClr val="233760"/>
                </a:solidFill>
                <a:latin typeface="Brandon Text Office"/>
                <a:cs typeface="Brandon Text Office"/>
              </a:rPr>
              <a:t>Any person</a:t>
            </a:r>
            <a:r>
              <a:rPr sz="1000" spc="-5">
                <a:solidFill>
                  <a:srgbClr val="233760"/>
                </a:solidFill>
                <a:latin typeface="Brandon Text Office"/>
                <a:cs typeface="Brandon Text Office"/>
              </a:rPr>
              <a:t> </a:t>
            </a:r>
            <a:r>
              <a:rPr sz="1000">
                <a:solidFill>
                  <a:srgbClr val="233760"/>
                </a:solidFill>
                <a:latin typeface="Brandon Text Office"/>
                <a:cs typeface="Brandon Text Office"/>
              </a:rPr>
              <a:t>who fails</a:t>
            </a:r>
            <a:r>
              <a:rPr sz="1000" spc="-5">
                <a:solidFill>
                  <a:srgbClr val="233760"/>
                </a:solidFill>
                <a:latin typeface="Brandon Text Office"/>
                <a:cs typeface="Brandon Text Office"/>
              </a:rPr>
              <a:t> </a:t>
            </a:r>
            <a:r>
              <a:rPr sz="1000">
                <a:solidFill>
                  <a:srgbClr val="233760"/>
                </a:solidFill>
                <a:latin typeface="Brandon Text Office"/>
                <a:cs typeface="Brandon Text Office"/>
              </a:rPr>
              <a:t>to comply,</a:t>
            </a:r>
            <a:r>
              <a:rPr sz="1000" spc="-5">
                <a:solidFill>
                  <a:srgbClr val="233760"/>
                </a:solidFill>
                <a:latin typeface="Brandon Text Office"/>
                <a:cs typeface="Brandon Text Office"/>
              </a:rPr>
              <a:t> </a:t>
            </a:r>
            <a:r>
              <a:rPr sz="1000">
                <a:solidFill>
                  <a:srgbClr val="233760"/>
                </a:solidFill>
                <a:latin typeface="Brandon Text Office"/>
                <a:cs typeface="Brandon Text Office"/>
              </a:rPr>
              <a:t>may be refused</a:t>
            </a:r>
            <a:r>
              <a:rPr sz="1000" spc="-10">
                <a:solidFill>
                  <a:srgbClr val="233760"/>
                </a:solidFill>
                <a:latin typeface="Brandon Text Office"/>
                <a:cs typeface="Brandon Text Office"/>
              </a:rPr>
              <a:t> </a:t>
            </a:r>
            <a:r>
              <a:rPr sz="1000">
                <a:solidFill>
                  <a:srgbClr val="233760"/>
                </a:solidFill>
                <a:latin typeface="Brandon Text Office"/>
                <a:cs typeface="Brandon Text Office"/>
              </a:rPr>
              <a:t>admittance or</a:t>
            </a:r>
            <a:r>
              <a:rPr sz="1000" spc="-5">
                <a:solidFill>
                  <a:srgbClr val="233760"/>
                </a:solidFill>
                <a:latin typeface="Brandon Text Office"/>
                <a:cs typeface="Brandon Text Office"/>
              </a:rPr>
              <a:t> </a:t>
            </a:r>
            <a:r>
              <a:rPr sz="1000">
                <a:solidFill>
                  <a:srgbClr val="233760"/>
                </a:solidFill>
                <a:latin typeface="Brandon Text Office"/>
                <a:cs typeface="Brandon Text Office"/>
              </a:rPr>
              <a:t>ejected</a:t>
            </a:r>
            <a:r>
              <a:rPr sz="1000" spc="-10">
                <a:solidFill>
                  <a:srgbClr val="233760"/>
                </a:solidFill>
                <a:latin typeface="Brandon Text Office"/>
                <a:cs typeface="Brandon Text Office"/>
              </a:rPr>
              <a:t> </a:t>
            </a:r>
            <a:r>
              <a:rPr sz="1000">
                <a:solidFill>
                  <a:srgbClr val="233760"/>
                </a:solidFill>
                <a:latin typeface="Brandon Text Office"/>
                <a:cs typeface="Brandon Text Office"/>
              </a:rPr>
              <a:t>from</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Lord’s.</a:t>
            </a:r>
            <a:endParaRPr sz="1000">
              <a:latin typeface="Brandon Text Office"/>
              <a:cs typeface="Brandon Text Office"/>
            </a:endParaRPr>
          </a:p>
        </p:txBody>
      </p:sp>
      <p:sp>
        <p:nvSpPr>
          <p:cNvPr id="6" name="object 6"/>
          <p:cNvSpPr txBox="1"/>
          <p:nvPr/>
        </p:nvSpPr>
        <p:spPr>
          <a:xfrm>
            <a:off x="804169" y="1235252"/>
            <a:ext cx="175895"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(k)</a:t>
            </a:r>
            <a:endParaRPr sz="1000">
              <a:latin typeface="Brandon Text Office"/>
              <a:cs typeface="Brandon Text Office"/>
            </a:endParaRPr>
          </a:p>
        </p:txBody>
      </p:sp>
      <p:sp>
        <p:nvSpPr>
          <p:cNvPr id="7" name="object 7"/>
          <p:cNvSpPr txBox="1"/>
          <p:nvPr/>
        </p:nvSpPr>
        <p:spPr>
          <a:xfrm>
            <a:off x="1261432" y="1235252"/>
            <a:ext cx="5791200" cy="31940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20">
                <a:solidFill>
                  <a:srgbClr val="233760"/>
                </a:solidFill>
                <a:latin typeface="Brandon Text Office"/>
                <a:cs typeface="Brandon Text Office"/>
              </a:rPr>
              <a:t> </a:t>
            </a:r>
            <a:r>
              <a:rPr sz="1000">
                <a:solidFill>
                  <a:srgbClr val="233760"/>
                </a:solidFill>
                <a:latin typeface="Brandon Text Office"/>
                <a:cs typeface="Brandon Text Office"/>
              </a:rPr>
              <a:t>does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make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give,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no</a:t>
            </a:r>
            <a:r>
              <a:rPr sz="1000" spc="-10">
                <a:solidFill>
                  <a:srgbClr val="233760"/>
                </a:solidFill>
                <a:latin typeface="Brandon Text Office"/>
                <a:cs typeface="Brandon Text Office"/>
              </a:rPr>
              <a:t> </a:t>
            </a:r>
            <a:r>
              <a:rPr sz="1000">
                <a:solidFill>
                  <a:srgbClr val="233760"/>
                </a:solidFill>
                <a:latin typeface="Brandon Text Office"/>
                <a:cs typeface="Brandon Text Office"/>
              </a:rPr>
              <a:t>employee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official</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20">
                <a:solidFill>
                  <a:srgbClr val="233760"/>
                </a:solidFill>
                <a:latin typeface="Brandon Text Office"/>
                <a:cs typeface="Brandon Text Office"/>
              </a:rPr>
              <a:t> </a:t>
            </a:r>
            <a:r>
              <a:rPr sz="1000">
                <a:solidFill>
                  <a:srgbClr val="233760"/>
                </a:solidFill>
                <a:latin typeface="Brandon Text Office"/>
                <a:cs typeface="Brandon Text Office"/>
              </a:rPr>
              <a:t>has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authority </a:t>
            </a:r>
            <a:r>
              <a:rPr sz="1000">
                <a:solidFill>
                  <a:srgbClr val="233760"/>
                </a:solidFill>
                <a:latin typeface="Brandon Text Office"/>
                <a:cs typeface="Brandon Text Office"/>
              </a:rPr>
              <a:t>to</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make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5">
                <a:solidFill>
                  <a:srgbClr val="233760"/>
                </a:solidFill>
                <a:latin typeface="Brandon Text Office"/>
                <a:cs typeface="Brandon Text Office"/>
              </a:rPr>
              <a:t> </a:t>
            </a:r>
            <a:r>
              <a:rPr sz="1000" spc="-20">
                <a:solidFill>
                  <a:srgbClr val="233760"/>
                </a:solidFill>
                <a:latin typeface="Brandon Text Office"/>
                <a:cs typeface="Brandon Text Office"/>
              </a:rPr>
              <a:t>give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representation,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condition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0">
                <a:solidFill>
                  <a:srgbClr val="233760"/>
                </a:solidFill>
                <a:latin typeface="Brandon Text Office"/>
                <a:cs typeface="Brandon Text Office"/>
              </a:rPr>
              <a:t> warranty regarding </a:t>
            </a:r>
            <a:r>
              <a:rPr sz="1000">
                <a:solidFill>
                  <a:srgbClr val="233760"/>
                </a:solidFill>
                <a:latin typeface="Brandon Text Office"/>
                <a:cs typeface="Brandon Text Office"/>
              </a:rPr>
              <a:t>the amount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0">
                <a:solidFill>
                  <a:srgbClr val="233760"/>
                </a:solidFill>
                <a:latin typeface="Brandon Text Office"/>
                <a:cs typeface="Brandon Text Office"/>
              </a:rPr>
              <a:t> </a:t>
            </a:r>
            <a:r>
              <a:rPr sz="1000">
                <a:solidFill>
                  <a:srgbClr val="233760"/>
                </a:solidFill>
                <a:latin typeface="Brandon Text Office"/>
                <a:cs typeface="Brandon Text Office"/>
              </a:rPr>
              <a:t>play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occurring</a:t>
            </a:r>
            <a:r>
              <a:rPr sz="1000" spc="-20">
                <a:solidFill>
                  <a:srgbClr val="233760"/>
                </a:solidFill>
                <a:latin typeface="Brandon Text Office"/>
                <a:cs typeface="Brandon Text Office"/>
              </a:rPr>
              <a:t> </a:t>
            </a:r>
            <a:r>
              <a:rPr sz="1000">
                <a:solidFill>
                  <a:srgbClr val="233760"/>
                </a:solidFill>
                <a:latin typeface="Brandon Text Office"/>
                <a:cs typeface="Brandon Text Office"/>
              </a:rPr>
              <a:t>during</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15">
                <a:solidFill>
                  <a:srgbClr val="233760"/>
                </a:solidFill>
                <a:latin typeface="Brandon Text Office"/>
                <a:cs typeface="Brandon Text Office"/>
              </a:rPr>
              <a:t> </a:t>
            </a:r>
            <a:r>
              <a:rPr sz="1000" spc="-20">
                <a:solidFill>
                  <a:srgbClr val="233760"/>
                </a:solidFill>
                <a:latin typeface="Brandon Text Office"/>
                <a:cs typeface="Brandon Text Office"/>
              </a:rPr>
              <a:t>Day.</a:t>
            </a:r>
            <a:endParaRPr sz="1000">
              <a:latin typeface="Brandon Text Office"/>
              <a:cs typeface="Brandon Text Office"/>
            </a:endParaRPr>
          </a:p>
        </p:txBody>
      </p:sp>
      <p:sp>
        <p:nvSpPr>
          <p:cNvPr id="8" name="object 8"/>
          <p:cNvSpPr txBox="1"/>
          <p:nvPr/>
        </p:nvSpPr>
        <p:spPr>
          <a:xfrm>
            <a:off x="804165" y="1660892"/>
            <a:ext cx="142875"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(l)</a:t>
            </a:r>
            <a:endParaRPr sz="1000">
              <a:latin typeface="Brandon Text Office"/>
              <a:cs typeface="Brandon Text Office"/>
            </a:endParaRPr>
          </a:p>
        </p:txBody>
      </p:sp>
      <p:sp>
        <p:nvSpPr>
          <p:cNvPr id="9" name="object 9"/>
          <p:cNvSpPr txBox="1"/>
          <p:nvPr/>
        </p:nvSpPr>
        <p:spPr>
          <a:xfrm>
            <a:off x="1261427" y="1660892"/>
            <a:ext cx="5746115" cy="116903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During</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25">
                <a:solidFill>
                  <a:srgbClr val="233760"/>
                </a:solidFill>
                <a:latin typeface="Brandon Text Office"/>
                <a:cs typeface="Brandon Text Office"/>
              </a:rPr>
              <a:t> </a:t>
            </a:r>
            <a:r>
              <a:rPr sz="1000">
                <a:solidFill>
                  <a:srgbClr val="233760"/>
                </a:solidFill>
                <a:latin typeface="Brandon Text Office"/>
                <a:cs typeface="Brandon Text Office"/>
              </a:rPr>
              <a:t>event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matches,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you</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conduct</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yourself</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orderly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manner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act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5">
                <a:solidFill>
                  <a:srgbClr val="233760"/>
                </a:solidFill>
                <a:latin typeface="Brandon Text Office"/>
                <a:cs typeface="Brandon Text Office"/>
              </a:rPr>
              <a:t> any </a:t>
            </a:r>
            <a:r>
              <a:rPr sz="1000" spc="-10">
                <a:solidFill>
                  <a:srgbClr val="233760"/>
                </a:solidFill>
                <a:latin typeface="Brandon Text Office"/>
                <a:cs typeface="Brandon Text Office"/>
              </a:rPr>
              <a:t>manner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cause</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offence,</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annoyance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inconvenience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attendees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speakers.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You</a:t>
            </a:r>
            <a:r>
              <a:rPr sz="1000" spc="-15">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15">
                <a:solidFill>
                  <a:srgbClr val="233760"/>
                </a:solidFill>
                <a:latin typeface="Brandon Text Office"/>
                <a:cs typeface="Brandon Text Office"/>
              </a:rPr>
              <a:t> </a:t>
            </a:r>
            <a:r>
              <a:rPr sz="1000" spc="-25">
                <a:solidFill>
                  <a:srgbClr val="233760"/>
                </a:solidFill>
                <a:latin typeface="Brandon Text Office"/>
                <a:cs typeface="Brandon Text Office"/>
              </a:rPr>
              <a:t>not </a:t>
            </a:r>
            <a:r>
              <a:rPr sz="1000" spc="-10">
                <a:solidFill>
                  <a:srgbClr val="233760"/>
                </a:solidFill>
                <a:latin typeface="Brandon Text Office"/>
                <a:cs typeface="Brandon Text Office"/>
              </a:rPr>
              <a:t>canvass,</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promote,</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advertise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solicit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business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manner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our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sole</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discretion,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is</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deemed unacceptable. </a:t>
            </a:r>
            <a:r>
              <a:rPr sz="1000">
                <a:solidFill>
                  <a:srgbClr val="233760"/>
                </a:solidFill>
                <a:latin typeface="Brandon Text Office"/>
                <a:cs typeface="Brandon Text Office"/>
              </a:rPr>
              <a:t>We,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in</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our</a:t>
            </a:r>
            <a:r>
              <a:rPr sz="1000" spc="-10">
                <a:solidFill>
                  <a:srgbClr val="233760"/>
                </a:solidFill>
                <a:latin typeface="Brandon Text Office"/>
                <a:cs typeface="Brandon Text Office"/>
              </a:rPr>
              <a:t> </a:t>
            </a:r>
            <a:r>
              <a:rPr sz="1000">
                <a:solidFill>
                  <a:srgbClr val="233760"/>
                </a:solidFill>
                <a:latin typeface="Brandon Text Office"/>
                <a:cs typeface="Brandon Text Office"/>
              </a:rPr>
              <a:t>sole</a:t>
            </a:r>
            <a:r>
              <a:rPr sz="1000" spc="-10">
                <a:solidFill>
                  <a:srgbClr val="233760"/>
                </a:solidFill>
                <a:latin typeface="Brandon Text Office"/>
                <a:cs typeface="Brandon Text Office"/>
              </a:rPr>
              <a:t> discretion </a:t>
            </a:r>
            <a:r>
              <a:rPr sz="1000">
                <a:solidFill>
                  <a:srgbClr val="233760"/>
                </a:solidFill>
                <a:latin typeface="Brandon Text Office"/>
                <a:cs typeface="Brandon Text Office"/>
              </a:rPr>
              <a:t>and</a:t>
            </a:r>
            <a:r>
              <a:rPr sz="1000" spc="-10">
                <a:solidFill>
                  <a:srgbClr val="233760"/>
                </a:solidFill>
                <a:latin typeface="Brandon Text Office"/>
                <a:cs typeface="Brandon Text Office"/>
              </a:rPr>
              <a:t> without</a:t>
            </a:r>
            <a:r>
              <a:rPr sz="1000" spc="-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liability </a:t>
            </a:r>
            <a:r>
              <a:rPr sz="1000">
                <a:solidFill>
                  <a:srgbClr val="233760"/>
                </a:solidFill>
                <a:latin typeface="Brandon Text Office"/>
                <a:cs typeface="Brandon Text Office"/>
              </a:rPr>
              <a:t>or</a:t>
            </a:r>
            <a:r>
              <a:rPr sz="1000" spc="-10">
                <a:solidFill>
                  <a:srgbClr val="233760"/>
                </a:solidFill>
                <a:latin typeface="Brandon Text Office"/>
                <a:cs typeface="Brandon Text Office"/>
              </a:rPr>
              <a:t> obligation </a:t>
            </a:r>
            <a:r>
              <a:rPr sz="1000">
                <a:solidFill>
                  <a:srgbClr val="233760"/>
                </a:solidFill>
                <a:latin typeface="Brandon Text Office"/>
                <a:cs typeface="Brandon Text Office"/>
              </a:rPr>
              <a:t>to</a:t>
            </a:r>
            <a:r>
              <a:rPr sz="1000" spc="-10">
                <a:solidFill>
                  <a:srgbClr val="233760"/>
                </a:solidFill>
                <a:latin typeface="Brandon Text Office"/>
                <a:cs typeface="Brandon Text Office"/>
              </a:rPr>
              <a:t> refund, reserve</a:t>
            </a:r>
            <a:r>
              <a:rPr sz="1000" spc="-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right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request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your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removal</a:t>
            </a:r>
            <a:r>
              <a:rPr sz="1000" spc="-15">
                <a:solidFill>
                  <a:srgbClr val="233760"/>
                </a:solidFill>
                <a:latin typeface="Brandon Text Office"/>
                <a:cs typeface="Brandon Text Office"/>
              </a:rPr>
              <a:t> </a:t>
            </a:r>
            <a:r>
              <a:rPr sz="1000">
                <a:solidFill>
                  <a:srgbClr val="233760"/>
                </a:solidFill>
                <a:latin typeface="Brandon Text Office"/>
                <a:cs typeface="Brandon Text Office"/>
              </a:rPr>
              <a:t>from</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matches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if</a:t>
            </a:r>
            <a:r>
              <a:rPr sz="1000" spc="-15">
                <a:solidFill>
                  <a:srgbClr val="233760"/>
                </a:solidFill>
                <a:latin typeface="Brandon Text Office"/>
                <a:cs typeface="Brandon Text Office"/>
              </a:rPr>
              <a:t> </a:t>
            </a:r>
            <a:r>
              <a:rPr sz="1000">
                <a:solidFill>
                  <a:srgbClr val="233760"/>
                </a:solidFill>
                <a:latin typeface="Brandon Text Office"/>
                <a:cs typeface="Brandon Text Office"/>
              </a:rPr>
              <a:t>we</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consider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your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presence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and/or</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behaviour</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to </a:t>
            </a:r>
            <a:r>
              <a:rPr sz="1000">
                <a:solidFill>
                  <a:srgbClr val="233760"/>
                </a:solidFill>
                <a:latin typeface="Brandon Text Office"/>
                <a:cs typeface="Brandon Text Office"/>
              </a:rPr>
              <a:t>create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disruption,</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nuisance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hinder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enjoyment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attendees</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or </a:t>
            </a:r>
            <a:r>
              <a:rPr sz="1000" spc="-10">
                <a:solidFill>
                  <a:srgbClr val="233760"/>
                </a:solidFill>
                <a:latin typeface="Brandon Text Office"/>
                <a:cs typeface="Brandon Text Office"/>
              </a:rPr>
              <a:t>speakers;</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represent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security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health</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&amp;</a:t>
            </a:r>
            <a:r>
              <a:rPr sz="1000" spc="-20">
                <a:solidFill>
                  <a:srgbClr val="233760"/>
                </a:solidFill>
                <a:latin typeface="Brandon Text Office"/>
                <a:cs typeface="Brandon Text Office"/>
              </a:rPr>
              <a:t> </a:t>
            </a:r>
            <a:r>
              <a:rPr sz="1000">
                <a:solidFill>
                  <a:srgbClr val="233760"/>
                </a:solidFill>
                <a:latin typeface="Brandon Text Office"/>
                <a:cs typeface="Brandon Text Office"/>
              </a:rPr>
              <a:t>safety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risk</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attendees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speakers; </a:t>
            </a:r>
            <a:r>
              <a:rPr sz="1000">
                <a:solidFill>
                  <a:srgbClr val="233760"/>
                </a:solidFill>
                <a:latin typeface="Brandon Text Office"/>
                <a:cs typeface="Brandon Text Office"/>
              </a:rPr>
              <a:t>and/or</a:t>
            </a:r>
            <a:r>
              <a:rPr sz="1000" spc="-35">
                <a:solidFill>
                  <a:srgbClr val="233760"/>
                </a:solidFill>
                <a:latin typeface="Brandon Text Office"/>
                <a:cs typeface="Brandon Text Office"/>
              </a:rPr>
              <a:t> </a:t>
            </a:r>
            <a:r>
              <a:rPr sz="1000">
                <a:solidFill>
                  <a:srgbClr val="233760"/>
                </a:solidFill>
                <a:latin typeface="Brandon Text Office"/>
                <a:cs typeface="Brandon Text Office"/>
              </a:rPr>
              <a:t>fail</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30">
                <a:solidFill>
                  <a:srgbClr val="233760"/>
                </a:solidFill>
                <a:latin typeface="Brandon Text Office"/>
                <a:cs typeface="Brandon Text Office"/>
              </a:rPr>
              <a:t> </a:t>
            </a:r>
            <a:r>
              <a:rPr sz="1000">
                <a:solidFill>
                  <a:srgbClr val="233760"/>
                </a:solidFill>
                <a:latin typeface="Brandon Text Office"/>
                <a:cs typeface="Brandon Text Office"/>
              </a:rPr>
              <a:t>comply</a:t>
            </a:r>
            <a:r>
              <a:rPr sz="1000" spc="-35">
                <a:solidFill>
                  <a:srgbClr val="233760"/>
                </a:solidFill>
                <a:latin typeface="Brandon Text Office"/>
                <a:cs typeface="Brandon Text Office"/>
              </a:rPr>
              <a:t> </a:t>
            </a:r>
            <a:r>
              <a:rPr sz="1000">
                <a:solidFill>
                  <a:srgbClr val="233760"/>
                </a:solidFill>
                <a:latin typeface="Brandon Text Office"/>
                <a:cs typeface="Brandon Text Office"/>
              </a:rPr>
              <a:t>with,</a:t>
            </a:r>
            <a:r>
              <a:rPr sz="1000" spc="-3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are</a:t>
            </a:r>
            <a:r>
              <a:rPr sz="1000" spc="-35">
                <a:solidFill>
                  <a:srgbClr val="233760"/>
                </a:solidFill>
                <a:latin typeface="Brandon Text Office"/>
                <a:cs typeface="Brandon Text Office"/>
              </a:rPr>
              <a:t> </a:t>
            </a:r>
            <a:r>
              <a:rPr sz="1000">
                <a:solidFill>
                  <a:srgbClr val="233760"/>
                </a:solidFill>
                <a:latin typeface="Brandon Text Office"/>
                <a:cs typeface="Brandon Text Office"/>
              </a:rPr>
              <a:t>likely</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35">
                <a:solidFill>
                  <a:srgbClr val="233760"/>
                </a:solidFill>
                <a:latin typeface="Brandon Text Office"/>
                <a:cs typeface="Brandon Text Office"/>
              </a:rPr>
              <a:t> </a:t>
            </a:r>
            <a:r>
              <a:rPr sz="1000">
                <a:solidFill>
                  <a:srgbClr val="233760"/>
                </a:solidFill>
                <a:latin typeface="Brandon Text Office"/>
                <a:cs typeface="Brandon Text Office"/>
              </a:rPr>
              <a:t>fail</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30">
                <a:solidFill>
                  <a:srgbClr val="233760"/>
                </a:solidFill>
                <a:latin typeface="Brandon Text Office"/>
                <a:cs typeface="Brandon Text Office"/>
              </a:rPr>
              <a:t> </a:t>
            </a:r>
            <a:r>
              <a:rPr sz="1000">
                <a:solidFill>
                  <a:srgbClr val="233760"/>
                </a:solidFill>
                <a:latin typeface="Brandon Text Office"/>
                <a:cs typeface="Brandon Text Office"/>
              </a:rPr>
              <a:t>comply</a:t>
            </a:r>
            <a:r>
              <a:rPr sz="1000" spc="-35">
                <a:solidFill>
                  <a:srgbClr val="233760"/>
                </a:solidFill>
                <a:latin typeface="Brandon Text Office"/>
                <a:cs typeface="Brandon Text Office"/>
              </a:rPr>
              <a:t> </a:t>
            </a:r>
            <a:r>
              <a:rPr sz="1000">
                <a:solidFill>
                  <a:srgbClr val="233760"/>
                </a:solidFill>
                <a:latin typeface="Brandon Text Office"/>
                <a:cs typeface="Brandon Text Office"/>
              </a:rPr>
              <a:t>with</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this</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Agreement.</a:t>
            </a:r>
            <a:endParaRPr sz="1000">
              <a:latin typeface="Brandon Text Office"/>
              <a:cs typeface="Brandon Text Office"/>
            </a:endParaRPr>
          </a:p>
        </p:txBody>
      </p:sp>
      <p:sp>
        <p:nvSpPr>
          <p:cNvPr id="10" name="object 10"/>
          <p:cNvSpPr txBox="1"/>
          <p:nvPr/>
        </p:nvSpPr>
        <p:spPr>
          <a:xfrm>
            <a:off x="392822" y="3081164"/>
            <a:ext cx="4793615" cy="208279"/>
          </a:xfrm>
          <a:prstGeom prst="rect">
            <a:avLst/>
          </a:prstGeom>
        </p:spPr>
        <p:txBody>
          <a:bodyPr vert="horz" wrap="square" lIns="0" tIns="12700" rIns="0" bIns="0" rtlCol="0">
            <a:spAutoFit/>
          </a:bodyPr>
          <a:lstStyle/>
          <a:p>
            <a:pPr marL="12700">
              <a:lnSpc>
                <a:spcPct val="100000"/>
              </a:lnSpc>
              <a:spcBef>
                <a:spcPts val="100"/>
              </a:spcBef>
            </a:pPr>
            <a:r>
              <a:rPr sz="1200" b="1" spc="-50">
                <a:solidFill>
                  <a:srgbClr val="AC925F"/>
                </a:solidFill>
                <a:latin typeface="Brandon Grotesque Bold"/>
                <a:cs typeface="Brandon Grotesque Bold"/>
              </a:rPr>
              <a:t>PLUM</a:t>
            </a:r>
            <a:r>
              <a:rPr sz="1200" b="1" spc="30">
                <a:solidFill>
                  <a:srgbClr val="AC925F"/>
                </a:solidFill>
                <a:latin typeface="Brandon Grotesque Bold"/>
                <a:cs typeface="Brandon Grotesque Bold"/>
              </a:rPr>
              <a:t> </a:t>
            </a:r>
            <a:r>
              <a:rPr sz="1200" b="1" spc="-40">
                <a:solidFill>
                  <a:srgbClr val="AC925F"/>
                </a:solidFill>
                <a:latin typeface="Brandon Grotesque Bold"/>
                <a:cs typeface="Brandon Grotesque Bold"/>
              </a:rPr>
              <a:t>CLUB;</a:t>
            </a:r>
            <a:r>
              <a:rPr sz="1200" b="1" spc="-5">
                <a:solidFill>
                  <a:srgbClr val="AC925F"/>
                </a:solidFill>
                <a:latin typeface="Brandon Grotesque Bold"/>
                <a:cs typeface="Brandon Grotesque Bold"/>
              </a:rPr>
              <a:t> </a:t>
            </a:r>
            <a:r>
              <a:rPr sz="1200" b="1" spc="-35">
                <a:solidFill>
                  <a:srgbClr val="AC925F"/>
                </a:solidFill>
                <a:latin typeface="Brandon Grotesque Bold"/>
                <a:cs typeface="Brandon Grotesque Bold"/>
              </a:rPr>
              <a:t>PLAY,</a:t>
            </a:r>
            <a:r>
              <a:rPr sz="1200" b="1">
                <a:solidFill>
                  <a:srgbClr val="AC925F"/>
                </a:solidFill>
                <a:latin typeface="Brandon Grotesque Bold"/>
                <a:cs typeface="Brandon Grotesque Bold"/>
              </a:rPr>
              <a:t> </a:t>
            </a:r>
            <a:r>
              <a:rPr sz="1200" b="1" spc="-55">
                <a:solidFill>
                  <a:srgbClr val="AC925F"/>
                </a:solidFill>
                <a:latin typeface="Brandon Grotesque Bold"/>
                <a:cs typeface="Brandon Grotesque Bold"/>
              </a:rPr>
              <a:t>CANCELLATION</a:t>
            </a:r>
            <a:r>
              <a:rPr sz="1200" b="1" spc="15">
                <a:solidFill>
                  <a:srgbClr val="AC925F"/>
                </a:solidFill>
                <a:latin typeface="Brandon Grotesque Bold"/>
                <a:cs typeface="Brandon Grotesque Bold"/>
              </a:rPr>
              <a:t> </a:t>
            </a:r>
            <a:r>
              <a:rPr sz="1200" b="1" spc="-10">
                <a:solidFill>
                  <a:srgbClr val="AC925F"/>
                </a:solidFill>
                <a:latin typeface="Brandon Grotesque Bold"/>
                <a:cs typeface="Brandon Grotesque Bold"/>
              </a:rPr>
              <a:t>BY</a:t>
            </a:r>
            <a:r>
              <a:rPr sz="1200" b="1" spc="20">
                <a:solidFill>
                  <a:srgbClr val="AC925F"/>
                </a:solidFill>
                <a:latin typeface="Brandon Grotesque Bold"/>
                <a:cs typeface="Brandon Grotesque Bold"/>
              </a:rPr>
              <a:t> </a:t>
            </a:r>
            <a:r>
              <a:rPr sz="1200" b="1" spc="-35">
                <a:solidFill>
                  <a:srgbClr val="AC925F"/>
                </a:solidFill>
                <a:latin typeface="Brandon Grotesque Bold"/>
                <a:cs typeface="Brandon Grotesque Bold"/>
              </a:rPr>
              <a:t>THE</a:t>
            </a:r>
            <a:r>
              <a:rPr sz="1200" b="1" spc="30">
                <a:solidFill>
                  <a:srgbClr val="AC925F"/>
                </a:solidFill>
                <a:latin typeface="Brandon Grotesque Bold"/>
                <a:cs typeface="Brandon Grotesque Bold"/>
              </a:rPr>
              <a:t> </a:t>
            </a:r>
            <a:r>
              <a:rPr sz="1200" b="1" spc="-55">
                <a:solidFill>
                  <a:srgbClr val="AC925F"/>
                </a:solidFill>
                <a:latin typeface="Brandon Grotesque Bold"/>
                <a:cs typeface="Brandon Grotesque Bold"/>
              </a:rPr>
              <a:t>MEMBER</a:t>
            </a:r>
            <a:r>
              <a:rPr sz="1200" b="1" spc="30">
                <a:solidFill>
                  <a:srgbClr val="AC925F"/>
                </a:solidFill>
                <a:latin typeface="Brandon Grotesque Bold"/>
                <a:cs typeface="Brandon Grotesque Bold"/>
              </a:rPr>
              <a:t> </a:t>
            </a:r>
            <a:r>
              <a:rPr sz="1200" b="1" spc="-40">
                <a:solidFill>
                  <a:srgbClr val="AC925F"/>
                </a:solidFill>
                <a:latin typeface="Brandon Grotesque Bold"/>
                <a:cs typeface="Brandon Grotesque Bold"/>
              </a:rPr>
              <a:t>AND</a:t>
            </a:r>
            <a:r>
              <a:rPr sz="1200" b="1" spc="25">
                <a:solidFill>
                  <a:srgbClr val="AC925F"/>
                </a:solidFill>
                <a:latin typeface="Brandon Grotesque Bold"/>
                <a:cs typeface="Brandon Grotesque Bold"/>
              </a:rPr>
              <a:t> </a:t>
            </a:r>
            <a:r>
              <a:rPr sz="1200" b="1" spc="-20">
                <a:solidFill>
                  <a:srgbClr val="AC925F"/>
                </a:solidFill>
                <a:latin typeface="Brandon Grotesque Bold"/>
                <a:cs typeface="Brandon Grotesque Bold"/>
              </a:rPr>
              <a:t>REFUNDS</a:t>
            </a:r>
            <a:endParaRPr sz="1200">
              <a:latin typeface="Brandon Grotesque Bold"/>
              <a:cs typeface="Brandon Grotesque Bold"/>
            </a:endParaRPr>
          </a:p>
        </p:txBody>
      </p:sp>
      <p:sp>
        <p:nvSpPr>
          <p:cNvPr id="11" name="object 11"/>
          <p:cNvSpPr txBox="1"/>
          <p:nvPr/>
        </p:nvSpPr>
        <p:spPr>
          <a:xfrm>
            <a:off x="849007" y="3404247"/>
            <a:ext cx="17145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(a)</a:t>
            </a:r>
            <a:endParaRPr sz="1000">
              <a:latin typeface="Brandon Text Office"/>
              <a:cs typeface="Brandon Text Office"/>
            </a:endParaRPr>
          </a:p>
        </p:txBody>
      </p:sp>
      <p:sp>
        <p:nvSpPr>
          <p:cNvPr id="12" name="object 12"/>
          <p:cNvSpPr txBox="1"/>
          <p:nvPr/>
        </p:nvSpPr>
        <p:spPr>
          <a:xfrm>
            <a:off x="1305761" y="3404247"/>
            <a:ext cx="5674995" cy="462280"/>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Member</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acknowledges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agrees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play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is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guaranteed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15">
                <a:solidFill>
                  <a:srgbClr val="233760"/>
                </a:solidFill>
                <a:latin typeface="Brandon Text Office"/>
                <a:cs typeface="Brandon Text Office"/>
              </a:rPr>
              <a:t> </a:t>
            </a:r>
            <a:r>
              <a:rPr sz="1000">
                <a:solidFill>
                  <a:srgbClr val="233760"/>
                </a:solidFill>
                <a:latin typeface="Brandon Text Office"/>
                <a:cs typeface="Brandon Text Office"/>
              </a:rPr>
              <a:t>Day.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If</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is </a:t>
            </a:r>
            <a:r>
              <a:rPr sz="1000" spc="-10">
                <a:solidFill>
                  <a:srgbClr val="233760"/>
                </a:solidFill>
                <a:latin typeface="Brandon Text Office"/>
                <a:cs typeface="Brandon Text Office"/>
              </a:rPr>
              <a:t>abandoned</a:t>
            </a:r>
            <a:r>
              <a:rPr sz="1000" spc="-35">
                <a:solidFill>
                  <a:srgbClr val="233760"/>
                </a:solidFill>
                <a:latin typeface="Brandon Text Office"/>
                <a:cs typeface="Brandon Text Office"/>
              </a:rPr>
              <a:t> </a:t>
            </a:r>
            <a:r>
              <a:rPr sz="1000">
                <a:solidFill>
                  <a:srgbClr val="233760"/>
                </a:solidFill>
                <a:latin typeface="Brandon Text Office"/>
                <a:cs typeface="Brandon Text Office"/>
              </a:rPr>
              <a:t>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day,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Plum</a:t>
            </a:r>
            <a:r>
              <a:rPr sz="1000" spc="-10">
                <a:solidFill>
                  <a:srgbClr val="233760"/>
                </a:solidFill>
                <a:latin typeface="Brandon Text Office"/>
                <a:cs typeface="Brandon Text Office"/>
              </a:rPr>
              <a:t> </a:t>
            </a:r>
            <a:r>
              <a:rPr sz="1000">
                <a:solidFill>
                  <a:srgbClr val="233760"/>
                </a:solidFill>
                <a:latin typeface="Brandon Text Office"/>
                <a:cs typeface="Brandon Text Office"/>
              </a:rPr>
              <a:t>Club</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used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entertainment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0">
                <a:solidFill>
                  <a:srgbClr val="233760"/>
                </a:solidFill>
                <a:latin typeface="Brandon Text Office"/>
                <a:cs typeface="Brandon Text Office"/>
              </a:rPr>
              <a:t> </a:t>
            </a:r>
            <a:r>
              <a:rPr sz="1000">
                <a:solidFill>
                  <a:srgbClr val="233760"/>
                </a:solidFill>
                <a:latin typeface="Brandon Text Office"/>
                <a:cs typeface="Brandon Text Office"/>
              </a:rPr>
              <a:t>guests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up</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one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hour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after</a:t>
            </a:r>
            <a:r>
              <a:rPr sz="1000" spc="-30">
                <a:solidFill>
                  <a:srgbClr val="233760"/>
                </a:solidFill>
                <a:latin typeface="Brandon Text Office"/>
                <a:cs typeface="Brandon Text Office"/>
              </a:rPr>
              <a:t> </a:t>
            </a:r>
            <a:r>
              <a:rPr sz="1000" spc="-25">
                <a:solidFill>
                  <a:srgbClr val="233760"/>
                </a:solidFill>
                <a:latin typeface="Brandon Text Office"/>
                <a:cs typeface="Brandon Text Office"/>
              </a:rPr>
              <a:t>the </a:t>
            </a:r>
            <a:r>
              <a:rPr sz="1000" spc="-10">
                <a:solidFill>
                  <a:srgbClr val="233760"/>
                </a:solidFill>
                <a:latin typeface="Brandon Text Office"/>
                <a:cs typeface="Brandon Text Office"/>
              </a:rPr>
              <a:t>scheduled afternoon</a:t>
            </a:r>
            <a:r>
              <a:rPr sz="1000" spc="-5">
                <a:solidFill>
                  <a:srgbClr val="233760"/>
                </a:solidFill>
                <a:latin typeface="Brandon Text Office"/>
                <a:cs typeface="Brandon Text Office"/>
              </a:rPr>
              <a:t> </a:t>
            </a:r>
            <a:r>
              <a:rPr sz="1000">
                <a:solidFill>
                  <a:srgbClr val="233760"/>
                </a:solidFill>
                <a:latin typeface="Brandon Text Office"/>
                <a:cs typeface="Brandon Text Office"/>
              </a:rPr>
              <a:t>tea</a:t>
            </a:r>
            <a:r>
              <a:rPr sz="1000" spc="-10">
                <a:solidFill>
                  <a:srgbClr val="233760"/>
                </a:solidFill>
                <a:latin typeface="Brandon Text Office"/>
                <a:cs typeface="Brandon Text Office"/>
              </a:rPr>
              <a:t> interval.</a:t>
            </a:r>
            <a:endParaRPr sz="1000">
              <a:latin typeface="Brandon Text Office"/>
              <a:cs typeface="Brandon Text Office"/>
            </a:endParaRPr>
          </a:p>
        </p:txBody>
      </p:sp>
      <p:sp>
        <p:nvSpPr>
          <p:cNvPr id="13" name="object 13"/>
          <p:cNvSpPr txBox="1"/>
          <p:nvPr/>
        </p:nvSpPr>
        <p:spPr>
          <a:xfrm>
            <a:off x="838757" y="3983334"/>
            <a:ext cx="18161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(b)</a:t>
            </a:r>
            <a:endParaRPr sz="1000">
              <a:latin typeface="Brandon Text Office"/>
              <a:cs typeface="Brandon Text Office"/>
            </a:endParaRPr>
          </a:p>
        </p:txBody>
      </p:sp>
      <p:sp>
        <p:nvSpPr>
          <p:cNvPr id="14" name="object 14"/>
          <p:cNvSpPr txBox="1"/>
          <p:nvPr/>
        </p:nvSpPr>
        <p:spPr>
          <a:xfrm>
            <a:off x="1305761" y="3983334"/>
            <a:ext cx="5706745" cy="31940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If</a:t>
            </a:r>
            <a:r>
              <a:rPr sz="1000" spc="-10">
                <a:solidFill>
                  <a:srgbClr val="233760"/>
                </a:solidFill>
                <a:latin typeface="Brandon Text Office"/>
                <a:cs typeface="Brandon Text Office"/>
              </a:rPr>
              <a:t> </a:t>
            </a:r>
            <a:r>
              <a:rPr sz="1000">
                <a:solidFill>
                  <a:srgbClr val="233760"/>
                </a:solidFill>
                <a:latin typeface="Brandon Text Office"/>
                <a:cs typeface="Brandon Text Office"/>
              </a:rPr>
              <a:t>play is</a:t>
            </a:r>
            <a:r>
              <a:rPr sz="1000" spc="-5">
                <a:solidFill>
                  <a:srgbClr val="233760"/>
                </a:solidFill>
                <a:latin typeface="Brandon Text Office"/>
                <a:cs typeface="Brandon Text Office"/>
              </a:rPr>
              <a:t> </a:t>
            </a:r>
            <a:r>
              <a:rPr sz="1000">
                <a:solidFill>
                  <a:srgbClr val="233760"/>
                </a:solidFill>
                <a:latin typeface="Brandon Text Office"/>
                <a:cs typeface="Brandon Text Office"/>
              </a:rPr>
              <a:t>abandoned</a:t>
            </a:r>
            <a:r>
              <a:rPr sz="1000" spc="5">
                <a:solidFill>
                  <a:srgbClr val="233760"/>
                </a:solidFill>
                <a:latin typeface="Brandon Text Office"/>
                <a:cs typeface="Brandon Text Office"/>
              </a:rPr>
              <a:t> </a:t>
            </a:r>
            <a:r>
              <a:rPr sz="1000">
                <a:solidFill>
                  <a:srgbClr val="233760"/>
                </a:solidFill>
                <a:latin typeface="Brandon Text Office"/>
                <a:cs typeface="Brandon Text Office"/>
              </a:rPr>
              <a:t>on</a:t>
            </a:r>
            <a:r>
              <a:rPr sz="1000" spc="-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day,</a:t>
            </a:r>
            <a:r>
              <a:rPr sz="1000" spc="-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5">
                <a:solidFill>
                  <a:srgbClr val="233760"/>
                </a:solidFill>
                <a:latin typeface="Brandon Text Office"/>
                <a:cs typeface="Brandon Text Office"/>
              </a:rPr>
              <a:t> </a:t>
            </a:r>
            <a:r>
              <a:rPr sz="1000">
                <a:solidFill>
                  <a:srgbClr val="233760"/>
                </a:solidFill>
                <a:latin typeface="Brandon Text Office"/>
                <a:cs typeface="Brandon Text Office"/>
              </a:rPr>
              <a:t>no play is</a:t>
            </a:r>
            <a:r>
              <a:rPr sz="1000" spc="-5">
                <a:solidFill>
                  <a:srgbClr val="233760"/>
                </a:solidFill>
                <a:latin typeface="Brandon Text Office"/>
                <a:cs typeface="Brandon Text Office"/>
              </a:rPr>
              <a:t> </a:t>
            </a:r>
            <a:r>
              <a:rPr sz="1000">
                <a:solidFill>
                  <a:srgbClr val="233760"/>
                </a:solidFill>
                <a:latin typeface="Brandon Text Office"/>
                <a:cs typeface="Brandon Text Office"/>
              </a:rPr>
              <a:t>possible</a:t>
            </a:r>
            <a:r>
              <a:rPr sz="1000" spc="5">
                <a:solidFill>
                  <a:srgbClr val="233760"/>
                </a:solidFill>
                <a:latin typeface="Brandon Text Office"/>
                <a:cs typeface="Brandon Text Office"/>
              </a:rPr>
              <a:t> </a:t>
            </a:r>
            <a:r>
              <a:rPr sz="1000">
                <a:solidFill>
                  <a:srgbClr val="233760"/>
                </a:solidFill>
                <a:latin typeface="Brandon Text Office"/>
                <a:cs typeface="Brandon Text Office"/>
              </a:rPr>
              <a:t>on</a:t>
            </a:r>
            <a:r>
              <a:rPr sz="1000" spc="10">
                <a:solidFill>
                  <a:srgbClr val="233760"/>
                </a:solidFill>
                <a:latin typeface="Brandon Text Office"/>
                <a:cs typeface="Brandon Text Office"/>
              </a:rPr>
              <a:t> </a:t>
            </a:r>
            <a:r>
              <a:rPr sz="1000">
                <a:solidFill>
                  <a:srgbClr val="233760"/>
                </a:solidFill>
                <a:latin typeface="Brandon Text Office"/>
                <a:cs typeface="Brandon Text Office"/>
              </a:rPr>
              <a:t>the day,</a:t>
            </a:r>
            <a:r>
              <a:rPr sz="1000" spc="-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5">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5">
                <a:solidFill>
                  <a:srgbClr val="233760"/>
                </a:solidFill>
                <a:latin typeface="Brandon Text Office"/>
                <a:cs typeface="Brandon Text Office"/>
              </a:rPr>
              <a:t> </a:t>
            </a:r>
            <a:r>
              <a:rPr sz="1000">
                <a:solidFill>
                  <a:srgbClr val="233760"/>
                </a:solidFill>
                <a:latin typeface="Brandon Text Office"/>
                <a:cs typeface="Brandon Text Office"/>
              </a:rPr>
              <a:t>will</a:t>
            </a:r>
            <a:r>
              <a:rPr sz="1000" spc="-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5">
                <a:solidFill>
                  <a:srgbClr val="233760"/>
                </a:solidFill>
                <a:latin typeface="Brandon Text Office"/>
                <a:cs typeface="Brandon Text Office"/>
              </a:rPr>
              <a:t> </a:t>
            </a:r>
            <a:r>
              <a:rPr sz="1000">
                <a:solidFill>
                  <a:srgbClr val="233760"/>
                </a:solidFill>
                <a:latin typeface="Brandon Text Office"/>
                <a:cs typeface="Brandon Text Office"/>
              </a:rPr>
              <a:t>entitled to</a:t>
            </a:r>
            <a:r>
              <a:rPr sz="1000" spc="-5">
                <a:solidFill>
                  <a:srgbClr val="233760"/>
                </a:solidFill>
                <a:latin typeface="Brandon Text Office"/>
                <a:cs typeface="Brandon Text Office"/>
              </a:rPr>
              <a:t> </a:t>
            </a:r>
            <a:r>
              <a:rPr sz="1000" spc="-25">
                <a:solidFill>
                  <a:srgbClr val="233760"/>
                </a:solidFill>
                <a:latin typeface="Brandon Text Office"/>
                <a:cs typeface="Brandon Text Office"/>
              </a:rPr>
              <a:t>any </a:t>
            </a:r>
            <a:r>
              <a:rPr sz="1000" spc="-10">
                <a:solidFill>
                  <a:srgbClr val="233760"/>
                </a:solidFill>
                <a:latin typeface="Brandon Text Office"/>
                <a:cs typeface="Brandon Text Office"/>
              </a:rPr>
              <a:t>refunds.</a:t>
            </a:r>
            <a:endParaRPr sz="1000">
              <a:latin typeface="Brandon Text Office"/>
              <a:cs typeface="Brandon Text Office"/>
            </a:endParaRPr>
          </a:p>
        </p:txBody>
      </p:sp>
      <p:sp>
        <p:nvSpPr>
          <p:cNvPr id="15" name="object 15"/>
          <p:cNvSpPr txBox="1"/>
          <p:nvPr/>
        </p:nvSpPr>
        <p:spPr>
          <a:xfrm>
            <a:off x="847736" y="4419096"/>
            <a:ext cx="17272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(c)</a:t>
            </a:r>
            <a:endParaRPr sz="1000">
              <a:latin typeface="Brandon Text Office"/>
              <a:cs typeface="Brandon Text Office"/>
            </a:endParaRPr>
          </a:p>
        </p:txBody>
      </p:sp>
      <p:sp>
        <p:nvSpPr>
          <p:cNvPr id="16" name="object 16"/>
          <p:cNvSpPr txBox="1"/>
          <p:nvPr/>
        </p:nvSpPr>
        <p:spPr>
          <a:xfrm>
            <a:off x="1305761" y="4419096"/>
            <a:ext cx="5455285" cy="31940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For</a:t>
            </a:r>
            <a:r>
              <a:rPr sz="1000" spc="155">
                <a:solidFill>
                  <a:srgbClr val="233760"/>
                </a:solidFill>
                <a:latin typeface="Brandon Text Office"/>
                <a:cs typeface="Brandon Text Office"/>
              </a:rPr>
              <a:t> </a:t>
            </a:r>
            <a:r>
              <a:rPr sz="1000">
                <a:solidFill>
                  <a:srgbClr val="233760"/>
                </a:solidFill>
                <a:latin typeface="Brandon Text Office"/>
                <a:cs typeface="Brandon Text Office"/>
              </a:rPr>
              <a:t>details</a:t>
            </a:r>
            <a:r>
              <a:rPr sz="1000" spc="180">
                <a:solidFill>
                  <a:srgbClr val="233760"/>
                </a:solidFill>
                <a:latin typeface="Brandon Text Office"/>
                <a:cs typeface="Brandon Text Office"/>
              </a:rPr>
              <a:t> </a:t>
            </a:r>
            <a:r>
              <a:rPr sz="1000">
                <a:solidFill>
                  <a:srgbClr val="233760"/>
                </a:solidFill>
                <a:latin typeface="Brandon Text Office"/>
                <a:cs typeface="Brandon Text Office"/>
              </a:rPr>
              <a:t>regarding</a:t>
            </a:r>
            <a:r>
              <a:rPr sz="1000" spc="160">
                <a:solidFill>
                  <a:srgbClr val="233760"/>
                </a:solidFill>
                <a:latin typeface="Brandon Text Office"/>
                <a:cs typeface="Brandon Text Office"/>
              </a:rPr>
              <a:t> </a:t>
            </a:r>
            <a:r>
              <a:rPr sz="1000" spc="-10">
                <a:solidFill>
                  <a:srgbClr val="233760"/>
                </a:solidFill>
                <a:latin typeface="Brandon Text Office"/>
                <a:cs typeface="Brandon Text Office"/>
              </a:rPr>
              <a:t>Covid-</a:t>
            </a:r>
            <a:r>
              <a:rPr sz="1000">
                <a:solidFill>
                  <a:srgbClr val="233760"/>
                </a:solidFill>
                <a:latin typeface="Brandon Text Office"/>
                <a:cs typeface="Brandon Text Office"/>
              </a:rPr>
              <a:t>19,</a:t>
            </a:r>
            <a:r>
              <a:rPr sz="1000" spc="175">
                <a:solidFill>
                  <a:srgbClr val="233760"/>
                </a:solidFill>
                <a:latin typeface="Brandon Text Office"/>
                <a:cs typeface="Brandon Text Office"/>
              </a:rPr>
              <a:t> </a:t>
            </a:r>
            <a:r>
              <a:rPr sz="1000">
                <a:solidFill>
                  <a:srgbClr val="233760"/>
                </a:solidFill>
                <a:latin typeface="Brandon Text Office"/>
                <a:cs typeface="Brandon Text Office"/>
              </a:rPr>
              <a:t>please</a:t>
            </a:r>
            <a:r>
              <a:rPr sz="1000" spc="170">
                <a:solidFill>
                  <a:srgbClr val="233760"/>
                </a:solidFill>
                <a:latin typeface="Brandon Text Office"/>
                <a:cs typeface="Brandon Text Office"/>
              </a:rPr>
              <a:t> </a:t>
            </a:r>
            <a:r>
              <a:rPr sz="1000">
                <a:solidFill>
                  <a:srgbClr val="233760"/>
                </a:solidFill>
                <a:latin typeface="Brandon Text Office"/>
                <a:cs typeface="Brandon Text Office"/>
              </a:rPr>
              <a:t>see</a:t>
            </a:r>
            <a:r>
              <a:rPr sz="1000" spc="170">
                <a:solidFill>
                  <a:srgbClr val="233760"/>
                </a:solidFill>
                <a:latin typeface="Brandon Text Office"/>
                <a:cs typeface="Brandon Text Office"/>
              </a:rPr>
              <a:t> </a:t>
            </a:r>
            <a:r>
              <a:rPr sz="1000">
                <a:solidFill>
                  <a:srgbClr val="233760"/>
                </a:solidFill>
                <a:latin typeface="Brandon Text Office"/>
                <a:cs typeface="Brandon Text Office"/>
              </a:rPr>
              <a:t>section</a:t>
            </a:r>
            <a:r>
              <a:rPr sz="1000" spc="180">
                <a:solidFill>
                  <a:srgbClr val="233760"/>
                </a:solidFill>
                <a:latin typeface="Brandon Text Office"/>
                <a:cs typeface="Brandon Text Office"/>
              </a:rPr>
              <a:t> </a:t>
            </a:r>
            <a:r>
              <a:rPr sz="1000">
                <a:solidFill>
                  <a:srgbClr val="233760"/>
                </a:solidFill>
                <a:latin typeface="Brandon Text Office"/>
                <a:cs typeface="Brandon Text Office"/>
              </a:rPr>
              <a:t>titled</a:t>
            </a:r>
            <a:r>
              <a:rPr sz="1000" spc="155">
                <a:solidFill>
                  <a:srgbClr val="233760"/>
                </a:solidFill>
                <a:latin typeface="Brandon Text Office"/>
                <a:cs typeface="Brandon Text Office"/>
              </a:rPr>
              <a:t> </a:t>
            </a:r>
            <a:r>
              <a:rPr sz="1000">
                <a:solidFill>
                  <a:srgbClr val="233760"/>
                </a:solidFill>
                <a:latin typeface="Brandon Text Office"/>
                <a:cs typeface="Brandon Text Office"/>
              </a:rPr>
              <a:t>Events</a:t>
            </a:r>
            <a:r>
              <a:rPr sz="1000" spc="180">
                <a:solidFill>
                  <a:srgbClr val="233760"/>
                </a:solidFill>
                <a:latin typeface="Brandon Text Office"/>
                <a:cs typeface="Brandon Text Office"/>
              </a:rPr>
              <a:t> </a:t>
            </a:r>
            <a:r>
              <a:rPr sz="1000">
                <a:solidFill>
                  <a:srgbClr val="233760"/>
                </a:solidFill>
                <a:latin typeface="Brandon Text Office"/>
                <a:cs typeface="Brandon Text Office"/>
              </a:rPr>
              <a:t>Outside</a:t>
            </a:r>
            <a:r>
              <a:rPr sz="1000" spc="17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60">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170">
                <a:solidFill>
                  <a:srgbClr val="233760"/>
                </a:solidFill>
                <a:latin typeface="Brandon Text Office"/>
                <a:cs typeface="Brandon Text Office"/>
              </a:rPr>
              <a:t> </a:t>
            </a:r>
            <a:r>
              <a:rPr sz="1000" spc="-10">
                <a:solidFill>
                  <a:srgbClr val="233760"/>
                </a:solidFill>
                <a:latin typeface="Brandon Text Office"/>
                <a:cs typeface="Brandon Text Office"/>
              </a:rPr>
              <a:t>Cricket’s Control</a:t>
            </a:r>
            <a:endParaRPr sz="1000">
              <a:latin typeface="Brandon Text Office"/>
              <a:cs typeface="Brandon Text Office"/>
            </a:endParaRPr>
          </a:p>
        </p:txBody>
      </p:sp>
      <p:sp>
        <p:nvSpPr>
          <p:cNvPr id="17" name="object 17"/>
          <p:cNvSpPr txBox="1"/>
          <p:nvPr/>
        </p:nvSpPr>
        <p:spPr>
          <a:xfrm>
            <a:off x="392822" y="4879484"/>
            <a:ext cx="3823970" cy="208279"/>
          </a:xfrm>
          <a:prstGeom prst="rect">
            <a:avLst/>
          </a:prstGeom>
        </p:spPr>
        <p:txBody>
          <a:bodyPr vert="horz" wrap="square" lIns="0" tIns="12700" rIns="0" bIns="0" rtlCol="0">
            <a:spAutoFit/>
          </a:bodyPr>
          <a:lstStyle/>
          <a:p>
            <a:pPr marL="12700">
              <a:lnSpc>
                <a:spcPct val="100000"/>
              </a:lnSpc>
              <a:spcBef>
                <a:spcPts val="100"/>
              </a:spcBef>
            </a:pPr>
            <a:r>
              <a:rPr sz="1200" b="1" spc="-60">
                <a:solidFill>
                  <a:srgbClr val="AC925F"/>
                </a:solidFill>
                <a:latin typeface="Brandon Grotesque Bold"/>
                <a:cs typeface="Brandon Grotesque Bold"/>
              </a:rPr>
              <a:t>EVENTS</a:t>
            </a:r>
            <a:r>
              <a:rPr sz="1200" b="1" spc="-10">
                <a:solidFill>
                  <a:srgbClr val="AC925F"/>
                </a:solidFill>
                <a:latin typeface="Brandon Grotesque Bold"/>
                <a:cs typeface="Brandon Grotesque Bold"/>
              </a:rPr>
              <a:t> </a:t>
            </a:r>
            <a:r>
              <a:rPr sz="1200" b="1" spc="-50">
                <a:solidFill>
                  <a:srgbClr val="AC925F"/>
                </a:solidFill>
                <a:latin typeface="Brandon Grotesque Bold"/>
                <a:cs typeface="Brandon Grotesque Bold"/>
              </a:rPr>
              <a:t>OUTSIDE</a:t>
            </a:r>
            <a:r>
              <a:rPr sz="1200" b="1">
                <a:solidFill>
                  <a:srgbClr val="AC925F"/>
                </a:solidFill>
                <a:latin typeface="Brandon Grotesque Bold"/>
                <a:cs typeface="Brandon Grotesque Bold"/>
              </a:rPr>
              <a:t> </a:t>
            </a:r>
            <a:r>
              <a:rPr sz="1200" b="1" spc="-65">
                <a:solidFill>
                  <a:srgbClr val="AC925F"/>
                </a:solidFill>
                <a:latin typeface="Brandon Grotesque Bold"/>
                <a:cs typeface="Brandon Grotesque Bold"/>
              </a:rPr>
              <a:t>OF</a:t>
            </a:r>
            <a:r>
              <a:rPr sz="1200" b="1">
                <a:solidFill>
                  <a:srgbClr val="AC925F"/>
                </a:solidFill>
                <a:latin typeface="Brandon Grotesque Bold"/>
                <a:cs typeface="Brandon Grotesque Bold"/>
              </a:rPr>
              <a:t> </a:t>
            </a:r>
            <a:r>
              <a:rPr sz="1200" b="1" spc="-55">
                <a:solidFill>
                  <a:srgbClr val="AC925F"/>
                </a:solidFill>
                <a:latin typeface="Brandon Grotesque Bold"/>
                <a:cs typeface="Brandon Grotesque Bold"/>
              </a:rPr>
              <a:t>MIDDLESEX</a:t>
            </a:r>
            <a:r>
              <a:rPr sz="1200" b="1" spc="5">
                <a:solidFill>
                  <a:srgbClr val="AC925F"/>
                </a:solidFill>
                <a:latin typeface="Brandon Grotesque Bold"/>
                <a:cs typeface="Brandon Grotesque Bold"/>
              </a:rPr>
              <a:t> </a:t>
            </a:r>
            <a:r>
              <a:rPr sz="1200" b="1" spc="-50">
                <a:solidFill>
                  <a:srgbClr val="AC925F"/>
                </a:solidFill>
                <a:latin typeface="Brandon Grotesque Bold"/>
                <a:cs typeface="Brandon Grotesque Bold"/>
              </a:rPr>
              <a:t>CRICKET’S</a:t>
            </a:r>
            <a:r>
              <a:rPr sz="1200" b="1" spc="-10">
                <a:solidFill>
                  <a:srgbClr val="AC925F"/>
                </a:solidFill>
                <a:latin typeface="Brandon Grotesque Bold"/>
                <a:cs typeface="Brandon Grotesque Bold"/>
              </a:rPr>
              <a:t> </a:t>
            </a:r>
            <a:r>
              <a:rPr sz="1200" b="1" spc="-35">
                <a:solidFill>
                  <a:srgbClr val="AC925F"/>
                </a:solidFill>
                <a:latin typeface="Brandon Grotesque Bold"/>
                <a:cs typeface="Brandon Grotesque Bold"/>
              </a:rPr>
              <a:t>CONTROL</a:t>
            </a:r>
            <a:endParaRPr sz="1200">
              <a:latin typeface="Brandon Grotesque Bold"/>
              <a:cs typeface="Brandon Grotesque Bold"/>
            </a:endParaRPr>
          </a:p>
        </p:txBody>
      </p:sp>
      <p:sp>
        <p:nvSpPr>
          <p:cNvPr id="18" name="object 18"/>
          <p:cNvSpPr txBox="1"/>
          <p:nvPr/>
        </p:nvSpPr>
        <p:spPr>
          <a:xfrm>
            <a:off x="849007" y="5202567"/>
            <a:ext cx="17145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(a)</a:t>
            </a:r>
            <a:endParaRPr sz="1000">
              <a:latin typeface="Brandon Text Office"/>
              <a:cs typeface="Brandon Text Office"/>
            </a:endParaRPr>
          </a:p>
        </p:txBody>
      </p:sp>
      <p:sp>
        <p:nvSpPr>
          <p:cNvPr id="19" name="object 19"/>
          <p:cNvSpPr txBox="1"/>
          <p:nvPr/>
        </p:nvSpPr>
        <p:spPr>
          <a:xfrm>
            <a:off x="1305634" y="5202567"/>
            <a:ext cx="5699125" cy="461009"/>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Middlesex</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will</a:t>
            </a:r>
            <a:r>
              <a:rPr sz="1000" spc="-15">
                <a:solidFill>
                  <a:srgbClr val="233760"/>
                </a:solidFill>
                <a:latin typeface="Brandon Text Office"/>
                <a:cs typeface="Brandon Text Office"/>
              </a:rPr>
              <a:t> </a:t>
            </a:r>
            <a:r>
              <a:rPr sz="1000">
                <a:solidFill>
                  <a:srgbClr val="233760"/>
                </a:solidFill>
                <a:latin typeface="Brandon Text Office"/>
                <a:cs typeface="Brandon Text Office"/>
              </a:rPr>
              <a:t>not</a:t>
            </a:r>
            <a:r>
              <a:rPr sz="1000" spc="-10">
                <a:solidFill>
                  <a:srgbClr val="233760"/>
                </a:solidFill>
                <a:latin typeface="Brandon Text Office"/>
                <a:cs typeface="Brandon Text Office"/>
              </a:rPr>
              <a:t> </a:t>
            </a:r>
            <a:r>
              <a:rPr sz="1000">
                <a:solidFill>
                  <a:srgbClr val="233760"/>
                </a:solidFill>
                <a:latin typeface="Brandon Text Office"/>
                <a:cs typeface="Brandon Text Office"/>
              </a:rPr>
              <a:t>be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liable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failure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(whether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complete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partial)</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delay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in</a:t>
            </a:r>
            <a:r>
              <a:rPr sz="1000" spc="-10">
                <a:solidFill>
                  <a:srgbClr val="233760"/>
                </a:solidFill>
                <a:latin typeface="Brandon Text Office"/>
                <a:cs typeface="Brandon Text Office"/>
              </a:rPr>
              <a:t> </a:t>
            </a:r>
            <a:r>
              <a:rPr sz="1000">
                <a:solidFill>
                  <a:srgbClr val="233760"/>
                </a:solidFill>
                <a:latin typeface="Brandon Text Office"/>
                <a:cs typeface="Brandon Text Office"/>
              </a:rPr>
              <a:t>relation</a:t>
            </a:r>
            <a:r>
              <a:rPr sz="1000" spc="-15">
                <a:solidFill>
                  <a:srgbClr val="233760"/>
                </a:solidFill>
                <a:latin typeface="Brandon Text Office"/>
                <a:cs typeface="Brandon Text Office"/>
              </a:rPr>
              <a:t> </a:t>
            </a:r>
            <a:r>
              <a:rPr sz="1000" spc="-25">
                <a:solidFill>
                  <a:srgbClr val="233760"/>
                </a:solidFill>
                <a:latin typeface="Brandon Text Office"/>
                <a:cs typeface="Brandon Text Office"/>
              </a:rPr>
              <a:t>to </a:t>
            </a:r>
            <a:r>
              <a:rPr sz="1000">
                <a:solidFill>
                  <a:srgbClr val="233760"/>
                </a:solidFill>
                <a:latin typeface="Brandon Text Office"/>
                <a:cs typeface="Brandon Text Office"/>
              </a:rPr>
              <a:t>the</a:t>
            </a:r>
            <a:r>
              <a:rPr sz="1000" spc="105">
                <a:solidFill>
                  <a:srgbClr val="233760"/>
                </a:solidFill>
                <a:latin typeface="Brandon Text Office"/>
                <a:cs typeface="Brandon Text Office"/>
              </a:rPr>
              <a:t> </a:t>
            </a:r>
            <a:r>
              <a:rPr sz="1000">
                <a:solidFill>
                  <a:srgbClr val="233760"/>
                </a:solidFill>
                <a:latin typeface="Brandon Text Office"/>
                <a:cs typeface="Brandon Text Office"/>
              </a:rPr>
              <a:t>performance</a:t>
            </a:r>
            <a:r>
              <a:rPr sz="1000" spc="10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00">
                <a:solidFill>
                  <a:srgbClr val="233760"/>
                </a:solidFill>
                <a:latin typeface="Brandon Text Office"/>
                <a:cs typeface="Brandon Text Office"/>
              </a:rPr>
              <a:t> </a:t>
            </a:r>
            <a:r>
              <a:rPr sz="1000">
                <a:solidFill>
                  <a:srgbClr val="233760"/>
                </a:solidFill>
                <a:latin typeface="Brandon Text Office"/>
                <a:cs typeface="Brandon Text Office"/>
              </a:rPr>
              <a:t>its</a:t>
            </a:r>
            <a:r>
              <a:rPr sz="1000" spc="120">
                <a:solidFill>
                  <a:srgbClr val="233760"/>
                </a:solidFill>
                <a:latin typeface="Brandon Text Office"/>
                <a:cs typeface="Brandon Text Office"/>
              </a:rPr>
              <a:t> </a:t>
            </a:r>
            <a:r>
              <a:rPr sz="1000">
                <a:solidFill>
                  <a:srgbClr val="233760"/>
                </a:solidFill>
                <a:latin typeface="Brandon Text Office"/>
                <a:cs typeface="Brandon Text Office"/>
              </a:rPr>
              <a:t>obligations</a:t>
            </a:r>
            <a:r>
              <a:rPr sz="1000" spc="105">
                <a:solidFill>
                  <a:srgbClr val="233760"/>
                </a:solidFill>
                <a:latin typeface="Brandon Text Office"/>
                <a:cs typeface="Brandon Text Office"/>
              </a:rPr>
              <a:t> </a:t>
            </a:r>
            <a:r>
              <a:rPr sz="1000">
                <a:solidFill>
                  <a:srgbClr val="233760"/>
                </a:solidFill>
                <a:latin typeface="Brandon Text Office"/>
                <a:cs typeface="Brandon Text Office"/>
              </a:rPr>
              <a:t>under</a:t>
            </a:r>
            <a:r>
              <a:rPr sz="1000" spc="110">
                <a:solidFill>
                  <a:srgbClr val="233760"/>
                </a:solidFill>
                <a:latin typeface="Brandon Text Office"/>
                <a:cs typeface="Brandon Text Office"/>
              </a:rPr>
              <a:t> </a:t>
            </a:r>
            <a:r>
              <a:rPr sz="1000">
                <a:solidFill>
                  <a:srgbClr val="233760"/>
                </a:solidFill>
                <a:latin typeface="Brandon Text Office"/>
                <a:cs typeface="Brandon Text Office"/>
              </a:rPr>
              <a:t>these</a:t>
            </a:r>
            <a:r>
              <a:rPr sz="1000" spc="110">
                <a:solidFill>
                  <a:srgbClr val="233760"/>
                </a:solidFill>
                <a:latin typeface="Brandon Text Office"/>
                <a:cs typeface="Brandon Text Office"/>
              </a:rPr>
              <a:t> </a:t>
            </a:r>
            <a:r>
              <a:rPr sz="1000">
                <a:solidFill>
                  <a:srgbClr val="233760"/>
                </a:solidFill>
                <a:latin typeface="Brandon Text Office"/>
                <a:cs typeface="Brandon Text Office"/>
              </a:rPr>
              <a:t>Terms</a:t>
            </a:r>
            <a:r>
              <a:rPr sz="1000" spc="105">
                <a:solidFill>
                  <a:srgbClr val="233760"/>
                </a:solidFill>
                <a:latin typeface="Brandon Text Office"/>
                <a:cs typeface="Brandon Text Office"/>
              </a:rPr>
              <a:t> </a:t>
            </a:r>
            <a:r>
              <a:rPr sz="1000">
                <a:solidFill>
                  <a:srgbClr val="233760"/>
                </a:solidFill>
                <a:latin typeface="Brandon Text Office"/>
                <a:cs typeface="Brandon Text Office"/>
              </a:rPr>
              <a:t>&amp;</a:t>
            </a:r>
            <a:r>
              <a:rPr sz="1000" spc="100">
                <a:solidFill>
                  <a:srgbClr val="233760"/>
                </a:solidFill>
                <a:latin typeface="Brandon Text Office"/>
                <a:cs typeface="Brandon Text Office"/>
              </a:rPr>
              <a:t> </a:t>
            </a:r>
            <a:r>
              <a:rPr sz="1000">
                <a:solidFill>
                  <a:srgbClr val="233760"/>
                </a:solidFill>
                <a:latin typeface="Brandon Text Office"/>
                <a:cs typeface="Brandon Text Office"/>
              </a:rPr>
              <a:t>Conditions</a:t>
            </a:r>
            <a:r>
              <a:rPr sz="1000" spc="110">
                <a:solidFill>
                  <a:srgbClr val="233760"/>
                </a:solidFill>
                <a:latin typeface="Brandon Text Office"/>
                <a:cs typeface="Brandon Text Office"/>
              </a:rPr>
              <a:t> </a:t>
            </a:r>
            <a:r>
              <a:rPr sz="1000">
                <a:solidFill>
                  <a:srgbClr val="233760"/>
                </a:solidFill>
                <a:latin typeface="Brandon Text Office"/>
                <a:cs typeface="Brandon Text Office"/>
              </a:rPr>
              <a:t>where</a:t>
            </a:r>
            <a:r>
              <a:rPr sz="1000" spc="10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14">
                <a:solidFill>
                  <a:srgbClr val="233760"/>
                </a:solidFill>
                <a:latin typeface="Brandon Text Office"/>
                <a:cs typeface="Brandon Text Office"/>
              </a:rPr>
              <a:t> </a:t>
            </a:r>
            <a:r>
              <a:rPr sz="1000">
                <a:solidFill>
                  <a:srgbClr val="233760"/>
                </a:solidFill>
                <a:latin typeface="Brandon Text Office"/>
                <a:cs typeface="Brandon Text Office"/>
              </a:rPr>
              <a:t>failure</a:t>
            </a:r>
            <a:r>
              <a:rPr sz="1000" spc="10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05">
                <a:solidFill>
                  <a:srgbClr val="233760"/>
                </a:solidFill>
                <a:latin typeface="Brandon Text Office"/>
                <a:cs typeface="Brandon Text Office"/>
              </a:rPr>
              <a:t> </a:t>
            </a:r>
            <a:r>
              <a:rPr sz="1000">
                <a:solidFill>
                  <a:srgbClr val="233760"/>
                </a:solidFill>
                <a:latin typeface="Brandon Text Office"/>
                <a:cs typeface="Brandon Text Office"/>
              </a:rPr>
              <a:t>delay</a:t>
            </a:r>
            <a:r>
              <a:rPr sz="1000" spc="105">
                <a:solidFill>
                  <a:srgbClr val="233760"/>
                </a:solidFill>
                <a:latin typeface="Brandon Text Office"/>
                <a:cs typeface="Brandon Text Office"/>
              </a:rPr>
              <a:t> </a:t>
            </a:r>
            <a:r>
              <a:rPr sz="1000" spc="-10">
                <a:solidFill>
                  <a:srgbClr val="233760"/>
                </a:solidFill>
                <a:latin typeface="Brandon Text Office"/>
                <a:cs typeface="Brandon Text Office"/>
              </a:rPr>
              <a:t>arises </a:t>
            </a:r>
            <a:r>
              <a:rPr sz="1000">
                <a:solidFill>
                  <a:srgbClr val="233760"/>
                </a:solidFill>
                <a:latin typeface="Brandon Text Office"/>
                <a:cs typeface="Brandon Text Office"/>
              </a:rPr>
              <a:t>from</a:t>
            </a:r>
            <a:r>
              <a:rPr sz="1000" spc="-5">
                <a:solidFill>
                  <a:srgbClr val="233760"/>
                </a:solidFill>
                <a:latin typeface="Brandon Text Office"/>
                <a:cs typeface="Brandon Text Office"/>
              </a:rPr>
              <a:t> </a:t>
            </a:r>
            <a:r>
              <a:rPr sz="1000">
                <a:solidFill>
                  <a:srgbClr val="233760"/>
                </a:solidFill>
                <a:latin typeface="Brandon Text Office"/>
                <a:cs typeface="Brandon Text Office"/>
              </a:rPr>
              <a:t>an</a:t>
            </a:r>
            <a:r>
              <a:rPr sz="1000" spc="-5">
                <a:solidFill>
                  <a:srgbClr val="233760"/>
                </a:solidFill>
                <a:latin typeface="Brandon Text Office"/>
                <a:cs typeface="Brandon Text Office"/>
              </a:rPr>
              <a:t> </a:t>
            </a:r>
            <a:r>
              <a:rPr sz="1000">
                <a:solidFill>
                  <a:srgbClr val="233760"/>
                </a:solidFill>
                <a:latin typeface="Brandon Text Office"/>
                <a:cs typeface="Brandon Text Office"/>
              </a:rPr>
              <a:t>event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beyond</a:t>
            </a:r>
            <a:r>
              <a:rPr sz="1000" spc="-10">
                <a:solidFill>
                  <a:srgbClr val="233760"/>
                </a:solidFill>
                <a:latin typeface="Brandon Text Office"/>
                <a:cs typeface="Brandon Text Office"/>
              </a:rPr>
              <a:t> </a:t>
            </a:r>
            <a:r>
              <a:rPr sz="1000">
                <a:solidFill>
                  <a:srgbClr val="233760"/>
                </a:solidFill>
                <a:latin typeface="Brandon Text Office"/>
                <a:cs typeface="Brandon Text Office"/>
              </a:rPr>
              <a:t>its</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control.</a:t>
            </a:r>
            <a:endParaRPr sz="1000">
              <a:latin typeface="Brandon Text Office"/>
              <a:cs typeface="Brandon Text Office"/>
            </a:endParaRPr>
          </a:p>
        </p:txBody>
      </p:sp>
      <p:sp>
        <p:nvSpPr>
          <p:cNvPr id="20" name="object 20"/>
          <p:cNvSpPr txBox="1"/>
          <p:nvPr/>
        </p:nvSpPr>
        <p:spPr>
          <a:xfrm>
            <a:off x="838757" y="5780003"/>
            <a:ext cx="18161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(b)</a:t>
            </a:r>
            <a:endParaRPr sz="1000">
              <a:latin typeface="Brandon Text Office"/>
              <a:cs typeface="Brandon Text Office"/>
            </a:endParaRPr>
          </a:p>
        </p:txBody>
      </p:sp>
      <p:sp>
        <p:nvSpPr>
          <p:cNvPr id="21" name="object 21"/>
          <p:cNvSpPr txBox="1"/>
          <p:nvPr/>
        </p:nvSpPr>
        <p:spPr>
          <a:xfrm>
            <a:off x="1305634" y="5780003"/>
            <a:ext cx="5470525" cy="31940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If</a:t>
            </a:r>
            <a:r>
              <a:rPr sz="1000" spc="114">
                <a:solidFill>
                  <a:srgbClr val="233760"/>
                </a:solidFill>
                <a:latin typeface="Brandon Text Office"/>
                <a:cs typeface="Brandon Text Office"/>
              </a:rPr>
              <a:t> </a:t>
            </a:r>
            <a:r>
              <a:rPr sz="1000">
                <a:solidFill>
                  <a:srgbClr val="233760"/>
                </a:solidFill>
                <a:latin typeface="Brandon Text Office"/>
                <a:cs typeface="Brandon Text Office"/>
              </a:rPr>
              <a:t>Clause</a:t>
            </a:r>
            <a:r>
              <a:rPr sz="1000" spc="120">
                <a:solidFill>
                  <a:srgbClr val="233760"/>
                </a:solidFill>
                <a:latin typeface="Brandon Text Office"/>
                <a:cs typeface="Brandon Text Office"/>
              </a:rPr>
              <a:t> </a:t>
            </a:r>
            <a:r>
              <a:rPr sz="1000">
                <a:solidFill>
                  <a:srgbClr val="233760"/>
                </a:solidFill>
                <a:latin typeface="Brandon Text Office"/>
                <a:cs typeface="Brandon Text Office"/>
              </a:rPr>
              <a:t>(a)</a:t>
            </a:r>
            <a:r>
              <a:rPr sz="1000" spc="114">
                <a:solidFill>
                  <a:srgbClr val="233760"/>
                </a:solidFill>
                <a:latin typeface="Brandon Text Office"/>
                <a:cs typeface="Brandon Text Office"/>
              </a:rPr>
              <a:t> </a:t>
            </a:r>
            <a:r>
              <a:rPr sz="1000">
                <a:solidFill>
                  <a:srgbClr val="233760"/>
                </a:solidFill>
                <a:latin typeface="Brandon Text Office"/>
                <a:cs typeface="Brandon Text Office"/>
              </a:rPr>
              <a:t>applies,</a:t>
            </a:r>
            <a:r>
              <a:rPr sz="1000" spc="114">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120">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114">
                <a:solidFill>
                  <a:srgbClr val="233760"/>
                </a:solidFill>
                <a:latin typeface="Brandon Text Office"/>
                <a:cs typeface="Brandon Text Office"/>
              </a:rPr>
              <a:t> </a:t>
            </a:r>
            <a:r>
              <a:rPr sz="1000">
                <a:solidFill>
                  <a:srgbClr val="233760"/>
                </a:solidFill>
                <a:latin typeface="Brandon Text Office"/>
                <a:cs typeface="Brandon Text Office"/>
              </a:rPr>
              <a:t>will</a:t>
            </a:r>
            <a:r>
              <a:rPr sz="1000" spc="114">
                <a:solidFill>
                  <a:srgbClr val="233760"/>
                </a:solidFill>
                <a:latin typeface="Brandon Text Office"/>
                <a:cs typeface="Brandon Text Office"/>
              </a:rPr>
              <a:t> </a:t>
            </a:r>
            <a:r>
              <a:rPr sz="1000">
                <a:solidFill>
                  <a:srgbClr val="233760"/>
                </a:solidFill>
                <a:latin typeface="Brandon Text Office"/>
                <a:cs typeface="Brandon Text Office"/>
              </a:rPr>
              <a:t>use</a:t>
            </a:r>
            <a:r>
              <a:rPr sz="1000" spc="125">
                <a:solidFill>
                  <a:srgbClr val="233760"/>
                </a:solidFill>
                <a:latin typeface="Brandon Text Office"/>
                <a:cs typeface="Brandon Text Office"/>
              </a:rPr>
              <a:t> </a:t>
            </a:r>
            <a:r>
              <a:rPr sz="1000">
                <a:solidFill>
                  <a:srgbClr val="233760"/>
                </a:solidFill>
                <a:latin typeface="Brandon Text Office"/>
                <a:cs typeface="Brandon Text Office"/>
              </a:rPr>
              <a:t>its</a:t>
            </a:r>
            <a:r>
              <a:rPr sz="1000" spc="114">
                <a:solidFill>
                  <a:srgbClr val="233760"/>
                </a:solidFill>
                <a:latin typeface="Brandon Text Office"/>
                <a:cs typeface="Brandon Text Office"/>
              </a:rPr>
              <a:t> </a:t>
            </a:r>
            <a:r>
              <a:rPr sz="1000">
                <a:solidFill>
                  <a:srgbClr val="233760"/>
                </a:solidFill>
                <a:latin typeface="Brandon Text Office"/>
                <a:cs typeface="Brandon Text Office"/>
              </a:rPr>
              <a:t>reasonable</a:t>
            </a:r>
            <a:r>
              <a:rPr sz="1000" spc="120">
                <a:solidFill>
                  <a:srgbClr val="233760"/>
                </a:solidFill>
                <a:latin typeface="Brandon Text Office"/>
                <a:cs typeface="Brandon Text Office"/>
              </a:rPr>
              <a:t> </a:t>
            </a:r>
            <a:r>
              <a:rPr sz="1000">
                <a:solidFill>
                  <a:srgbClr val="233760"/>
                </a:solidFill>
                <a:latin typeface="Brandon Text Office"/>
                <a:cs typeface="Brandon Text Office"/>
              </a:rPr>
              <a:t>endeavours</a:t>
            </a:r>
            <a:r>
              <a:rPr sz="1000" spc="12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120">
                <a:solidFill>
                  <a:srgbClr val="233760"/>
                </a:solidFill>
                <a:latin typeface="Brandon Text Office"/>
                <a:cs typeface="Brandon Text Office"/>
              </a:rPr>
              <a:t> </a:t>
            </a:r>
            <a:r>
              <a:rPr sz="1000">
                <a:solidFill>
                  <a:srgbClr val="233760"/>
                </a:solidFill>
                <a:latin typeface="Brandon Text Office"/>
                <a:cs typeface="Brandon Text Office"/>
              </a:rPr>
              <a:t>provide</a:t>
            </a:r>
            <a:r>
              <a:rPr sz="1000" spc="120">
                <a:solidFill>
                  <a:srgbClr val="233760"/>
                </a:solidFill>
                <a:latin typeface="Brandon Text Office"/>
                <a:cs typeface="Brandon Text Office"/>
              </a:rPr>
              <a:t> </a:t>
            </a:r>
            <a:r>
              <a:rPr sz="1000" spc="-10">
                <a:solidFill>
                  <a:srgbClr val="233760"/>
                </a:solidFill>
                <a:latin typeface="Brandon Text Office"/>
                <a:cs typeface="Brandon Text Office"/>
              </a:rPr>
              <a:t>alternative arrangements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0">
                <a:solidFill>
                  <a:srgbClr val="233760"/>
                </a:solidFill>
                <a:latin typeface="Brandon Text Office"/>
                <a:cs typeface="Brandon Text Office"/>
              </a:rPr>
              <a:t> </a:t>
            </a:r>
            <a:r>
              <a:rPr sz="1000">
                <a:solidFill>
                  <a:srgbClr val="233760"/>
                </a:solidFill>
                <a:latin typeface="Brandon Text Office"/>
                <a:cs typeface="Brandon Text Office"/>
              </a:rPr>
              <a:t>refunds</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on</a:t>
            </a:r>
            <a:r>
              <a:rPr sz="1000" spc="5">
                <a:solidFill>
                  <a:srgbClr val="233760"/>
                </a:solidFill>
                <a:latin typeface="Brandon Text Office"/>
                <a:cs typeface="Brandon Text Office"/>
              </a:rPr>
              <a:t> </a:t>
            </a:r>
            <a:r>
              <a:rPr sz="1000">
                <a:solidFill>
                  <a:srgbClr val="233760"/>
                </a:solidFill>
                <a:latin typeface="Brandon Text Office"/>
                <a:cs typeface="Brandon Text Office"/>
              </a:rPr>
              <a:t>a</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pro-</a:t>
            </a:r>
            <a:r>
              <a:rPr sz="1000">
                <a:solidFill>
                  <a:srgbClr val="233760"/>
                </a:solidFill>
                <a:latin typeface="Brandon Text Office"/>
                <a:cs typeface="Brandon Text Office"/>
              </a:rPr>
              <a:t>rate</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basis.</a:t>
            </a:r>
            <a:endParaRPr sz="1000">
              <a:latin typeface="Brandon Text Office"/>
              <a:cs typeface="Brandon Text Office"/>
            </a:endParaRPr>
          </a:p>
        </p:txBody>
      </p:sp>
      <p:sp>
        <p:nvSpPr>
          <p:cNvPr id="22" name="object 22"/>
          <p:cNvSpPr txBox="1"/>
          <p:nvPr/>
        </p:nvSpPr>
        <p:spPr>
          <a:xfrm>
            <a:off x="847736" y="6215765"/>
            <a:ext cx="17272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(c)</a:t>
            </a:r>
            <a:endParaRPr sz="1000">
              <a:latin typeface="Brandon Text Office"/>
              <a:cs typeface="Brandon Text Office"/>
            </a:endParaRPr>
          </a:p>
        </p:txBody>
      </p:sp>
      <p:sp>
        <p:nvSpPr>
          <p:cNvPr id="23" name="object 23"/>
          <p:cNvSpPr txBox="1"/>
          <p:nvPr/>
        </p:nvSpPr>
        <p:spPr>
          <a:xfrm>
            <a:off x="1305634" y="6215765"/>
            <a:ext cx="5549265" cy="602615"/>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The</a:t>
            </a:r>
            <a:r>
              <a:rPr sz="1000" spc="35">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acknowledge</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as</a:t>
            </a:r>
            <a:r>
              <a:rPr sz="1000" spc="40">
                <a:solidFill>
                  <a:srgbClr val="233760"/>
                </a:solidFill>
                <a:latin typeface="Brandon Text Office"/>
                <a:cs typeface="Brandon Text Office"/>
              </a:rPr>
              <a:t> </a:t>
            </a:r>
            <a:r>
              <a:rPr sz="1000">
                <a:solidFill>
                  <a:srgbClr val="233760"/>
                </a:solidFill>
                <a:latin typeface="Brandon Text Office"/>
                <a:cs typeface="Brandon Text Office"/>
              </a:rPr>
              <a:t>at</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40">
                <a:solidFill>
                  <a:srgbClr val="233760"/>
                </a:solidFill>
                <a:latin typeface="Brandon Text Office"/>
                <a:cs typeface="Brandon Text Office"/>
              </a:rPr>
              <a:t> </a:t>
            </a:r>
            <a:r>
              <a:rPr sz="1000">
                <a:solidFill>
                  <a:srgbClr val="233760"/>
                </a:solidFill>
                <a:latin typeface="Brandon Text Office"/>
                <a:cs typeface="Brandon Text Office"/>
              </a:rPr>
              <a:t>date</a:t>
            </a:r>
            <a:r>
              <a:rPr sz="1000" spc="4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40">
                <a:solidFill>
                  <a:srgbClr val="233760"/>
                </a:solidFill>
                <a:latin typeface="Brandon Text Office"/>
                <a:cs typeface="Brandon Text Office"/>
              </a:rPr>
              <a:t> </a:t>
            </a:r>
            <a:r>
              <a:rPr sz="1000" spc="-10">
                <a:solidFill>
                  <a:srgbClr val="233760"/>
                </a:solidFill>
                <a:latin typeface="Brandon Text Office"/>
                <a:cs typeface="Brandon Text Office"/>
              </a:rPr>
              <a:t>membership</a:t>
            </a:r>
            <a:r>
              <a:rPr sz="1000" spc="30">
                <a:solidFill>
                  <a:srgbClr val="233760"/>
                </a:solidFill>
                <a:latin typeface="Brandon Text Office"/>
                <a:cs typeface="Brandon Text Office"/>
              </a:rPr>
              <a:t> </a:t>
            </a:r>
            <a:r>
              <a:rPr sz="1000" spc="-10">
                <a:solidFill>
                  <a:srgbClr val="233760"/>
                </a:solidFill>
                <a:latin typeface="Brandon Text Office"/>
                <a:cs typeface="Brandon Text Office"/>
              </a:rPr>
              <a:t>confirmation,</a:t>
            </a:r>
            <a:r>
              <a:rPr sz="1000" spc="40">
                <a:solidFill>
                  <a:srgbClr val="233760"/>
                </a:solidFill>
                <a:latin typeface="Brandon Text Office"/>
                <a:cs typeface="Brandon Text Office"/>
              </a:rPr>
              <a:t> </a:t>
            </a:r>
            <a:r>
              <a:rPr sz="1000">
                <a:solidFill>
                  <a:srgbClr val="233760"/>
                </a:solidFill>
                <a:latin typeface="Brandon Text Office"/>
                <a:cs typeface="Brandon Text Office"/>
              </a:rPr>
              <a:t>there</a:t>
            </a:r>
            <a:r>
              <a:rPr sz="1000" spc="40">
                <a:solidFill>
                  <a:srgbClr val="233760"/>
                </a:solidFill>
                <a:latin typeface="Brandon Text Office"/>
                <a:cs typeface="Brandon Text Office"/>
              </a:rPr>
              <a:t> </a:t>
            </a:r>
            <a:r>
              <a:rPr sz="1000">
                <a:solidFill>
                  <a:srgbClr val="233760"/>
                </a:solidFill>
                <a:latin typeface="Brandon Text Office"/>
                <a:cs typeface="Brandon Text Office"/>
              </a:rPr>
              <a:t>is</a:t>
            </a:r>
            <a:r>
              <a:rPr sz="1000" spc="40">
                <a:solidFill>
                  <a:srgbClr val="233760"/>
                </a:solidFill>
                <a:latin typeface="Brandon Text Office"/>
                <a:cs typeface="Brandon Text Office"/>
              </a:rPr>
              <a:t> </a:t>
            </a:r>
            <a:r>
              <a:rPr sz="1000">
                <a:solidFill>
                  <a:srgbClr val="233760"/>
                </a:solidFill>
                <a:latin typeface="Brandon Text Office"/>
                <a:cs typeface="Brandon Text Office"/>
              </a:rPr>
              <a:t>a</a:t>
            </a:r>
            <a:r>
              <a:rPr sz="1000" spc="30">
                <a:solidFill>
                  <a:srgbClr val="233760"/>
                </a:solidFill>
                <a:latin typeface="Brandon Text Office"/>
                <a:cs typeface="Brandon Text Office"/>
              </a:rPr>
              <a:t> </a:t>
            </a:r>
            <a:r>
              <a:rPr sz="1000" spc="-20">
                <a:solidFill>
                  <a:srgbClr val="233760"/>
                </a:solidFill>
                <a:latin typeface="Brandon Text Office"/>
                <a:cs typeface="Brandon Text Office"/>
              </a:rPr>
              <a:t>COVID-</a:t>
            </a:r>
            <a:r>
              <a:rPr sz="1000" spc="-25">
                <a:solidFill>
                  <a:srgbClr val="233760"/>
                </a:solidFill>
                <a:latin typeface="Brandon Text Office"/>
                <a:cs typeface="Brandon Text Office"/>
              </a:rPr>
              <a:t>19 </a:t>
            </a:r>
            <a:r>
              <a:rPr sz="1000">
                <a:solidFill>
                  <a:srgbClr val="233760"/>
                </a:solidFill>
                <a:latin typeface="Brandon Text Office"/>
                <a:cs typeface="Brandon Text Office"/>
              </a:rPr>
              <a:t>pandemic</a:t>
            </a:r>
            <a:r>
              <a:rPr sz="1000" spc="65">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65">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65">
                <a:solidFill>
                  <a:srgbClr val="233760"/>
                </a:solidFill>
                <a:latin typeface="Brandon Text Office"/>
                <a:cs typeface="Brandon Text Office"/>
              </a:rPr>
              <a:t> </a:t>
            </a:r>
            <a:r>
              <a:rPr sz="1000">
                <a:solidFill>
                  <a:srgbClr val="233760"/>
                </a:solidFill>
                <a:latin typeface="Brandon Text Office"/>
                <a:cs typeface="Brandon Text Office"/>
              </a:rPr>
              <a:t>have</a:t>
            </a:r>
            <a:r>
              <a:rPr sz="1000" spc="70">
                <a:solidFill>
                  <a:srgbClr val="233760"/>
                </a:solidFill>
                <a:latin typeface="Brandon Text Office"/>
                <a:cs typeface="Brandon Text Office"/>
              </a:rPr>
              <a:t> </a:t>
            </a:r>
            <a:r>
              <a:rPr sz="1000">
                <a:solidFill>
                  <a:srgbClr val="233760"/>
                </a:solidFill>
                <a:latin typeface="Brandon Text Office"/>
                <a:cs typeface="Brandon Text Office"/>
              </a:rPr>
              <a:t>an</a:t>
            </a:r>
            <a:r>
              <a:rPr sz="1000" spc="60">
                <a:solidFill>
                  <a:srgbClr val="233760"/>
                </a:solidFill>
                <a:latin typeface="Brandon Text Office"/>
                <a:cs typeface="Brandon Text Office"/>
              </a:rPr>
              <a:t> </a:t>
            </a:r>
            <a:r>
              <a:rPr sz="1000">
                <a:solidFill>
                  <a:srgbClr val="233760"/>
                </a:solidFill>
                <a:latin typeface="Brandon Text Office"/>
                <a:cs typeface="Brandon Text Office"/>
              </a:rPr>
              <a:t>adverse</a:t>
            </a:r>
            <a:r>
              <a:rPr sz="1000" spc="55">
                <a:solidFill>
                  <a:srgbClr val="233760"/>
                </a:solidFill>
                <a:latin typeface="Brandon Text Office"/>
                <a:cs typeface="Brandon Text Office"/>
              </a:rPr>
              <a:t> </a:t>
            </a:r>
            <a:r>
              <a:rPr sz="1000">
                <a:solidFill>
                  <a:srgbClr val="233760"/>
                </a:solidFill>
                <a:latin typeface="Brandon Text Office"/>
                <a:cs typeface="Brandon Text Office"/>
              </a:rPr>
              <a:t>effect</a:t>
            </a:r>
            <a:r>
              <a:rPr sz="1000" spc="60">
                <a:solidFill>
                  <a:srgbClr val="233760"/>
                </a:solidFill>
                <a:latin typeface="Brandon Text Office"/>
                <a:cs typeface="Brandon Text Office"/>
              </a:rPr>
              <a:t> </a:t>
            </a:r>
            <a:r>
              <a:rPr sz="1000">
                <a:solidFill>
                  <a:srgbClr val="233760"/>
                </a:solidFill>
                <a:latin typeface="Brandon Text Office"/>
                <a:cs typeface="Brandon Text Office"/>
              </a:rPr>
              <a:t>on</a:t>
            </a:r>
            <a:r>
              <a:rPr sz="1000" spc="5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55">
                <a:solidFill>
                  <a:srgbClr val="233760"/>
                </a:solidFill>
                <a:latin typeface="Brandon Text Office"/>
                <a:cs typeface="Brandon Text Office"/>
              </a:rPr>
              <a:t> </a:t>
            </a:r>
            <a:r>
              <a:rPr sz="1000">
                <a:solidFill>
                  <a:srgbClr val="233760"/>
                </a:solidFill>
                <a:latin typeface="Brandon Text Office"/>
                <a:cs typeface="Brandon Text Office"/>
              </a:rPr>
              <a:t>ability</a:t>
            </a:r>
            <a:r>
              <a:rPr sz="1000" spc="7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60">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65">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5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65">
                <a:solidFill>
                  <a:srgbClr val="233760"/>
                </a:solidFill>
                <a:latin typeface="Brandon Text Office"/>
                <a:cs typeface="Brandon Text Office"/>
              </a:rPr>
              <a:t> </a:t>
            </a:r>
            <a:r>
              <a:rPr sz="1000">
                <a:solidFill>
                  <a:srgbClr val="233760"/>
                </a:solidFill>
                <a:latin typeface="Brandon Text Office"/>
                <a:cs typeface="Brandon Text Office"/>
              </a:rPr>
              <a:t>perform</a:t>
            </a:r>
            <a:r>
              <a:rPr sz="1000" spc="65">
                <a:solidFill>
                  <a:srgbClr val="233760"/>
                </a:solidFill>
                <a:latin typeface="Brandon Text Office"/>
                <a:cs typeface="Brandon Text Office"/>
              </a:rPr>
              <a:t> </a:t>
            </a:r>
            <a:r>
              <a:rPr sz="1000" spc="-25">
                <a:solidFill>
                  <a:srgbClr val="233760"/>
                </a:solidFill>
                <a:latin typeface="Brandon Text Office"/>
                <a:cs typeface="Brandon Text Office"/>
              </a:rPr>
              <a:t>its </a:t>
            </a:r>
            <a:r>
              <a:rPr sz="1000">
                <a:solidFill>
                  <a:srgbClr val="233760"/>
                </a:solidFill>
                <a:latin typeface="Brandon Text Office"/>
                <a:cs typeface="Brandon Text Office"/>
              </a:rPr>
              <a:t>obligations</a:t>
            </a:r>
            <a:r>
              <a:rPr sz="1000" spc="345">
                <a:solidFill>
                  <a:srgbClr val="233760"/>
                </a:solidFill>
                <a:latin typeface="Brandon Text Office"/>
                <a:cs typeface="Brandon Text Office"/>
              </a:rPr>
              <a:t> </a:t>
            </a:r>
            <a:r>
              <a:rPr sz="1000">
                <a:solidFill>
                  <a:srgbClr val="233760"/>
                </a:solidFill>
                <a:latin typeface="Brandon Text Office"/>
                <a:cs typeface="Brandon Text Office"/>
              </a:rPr>
              <a:t>under</a:t>
            </a:r>
            <a:r>
              <a:rPr sz="1000" spc="340">
                <a:solidFill>
                  <a:srgbClr val="233760"/>
                </a:solidFill>
                <a:latin typeface="Brandon Text Office"/>
                <a:cs typeface="Brandon Text Office"/>
              </a:rPr>
              <a:t> </a:t>
            </a:r>
            <a:r>
              <a:rPr sz="1000">
                <a:solidFill>
                  <a:srgbClr val="233760"/>
                </a:solidFill>
                <a:latin typeface="Brandon Text Office"/>
                <a:cs typeface="Brandon Text Office"/>
              </a:rPr>
              <a:t>these</a:t>
            </a:r>
            <a:r>
              <a:rPr sz="1000" spc="345">
                <a:solidFill>
                  <a:srgbClr val="233760"/>
                </a:solidFill>
                <a:latin typeface="Brandon Text Office"/>
                <a:cs typeface="Brandon Text Office"/>
              </a:rPr>
              <a:t> </a:t>
            </a:r>
            <a:r>
              <a:rPr sz="1000">
                <a:solidFill>
                  <a:srgbClr val="233760"/>
                </a:solidFill>
                <a:latin typeface="Brandon Text Office"/>
                <a:cs typeface="Brandon Text Office"/>
              </a:rPr>
              <a:t>Terms</a:t>
            </a:r>
            <a:r>
              <a:rPr sz="1000" spc="345">
                <a:solidFill>
                  <a:srgbClr val="233760"/>
                </a:solidFill>
                <a:latin typeface="Brandon Text Office"/>
                <a:cs typeface="Brandon Text Office"/>
              </a:rPr>
              <a:t> </a:t>
            </a:r>
            <a:r>
              <a:rPr sz="1000">
                <a:solidFill>
                  <a:srgbClr val="233760"/>
                </a:solidFill>
                <a:latin typeface="Brandon Text Office"/>
                <a:cs typeface="Brandon Text Office"/>
              </a:rPr>
              <a:t>&amp;</a:t>
            </a:r>
            <a:r>
              <a:rPr sz="1000" spc="340">
                <a:solidFill>
                  <a:srgbClr val="233760"/>
                </a:solidFill>
                <a:latin typeface="Brandon Text Office"/>
                <a:cs typeface="Brandon Text Office"/>
              </a:rPr>
              <a:t> </a:t>
            </a:r>
            <a:r>
              <a:rPr sz="1000">
                <a:solidFill>
                  <a:srgbClr val="233760"/>
                </a:solidFill>
                <a:latin typeface="Brandon Text Office"/>
                <a:cs typeface="Brandon Text Office"/>
              </a:rPr>
              <a:t>Conditions,</a:t>
            </a:r>
            <a:r>
              <a:rPr sz="1000" spc="340">
                <a:solidFill>
                  <a:srgbClr val="233760"/>
                </a:solidFill>
                <a:latin typeface="Brandon Text Office"/>
                <a:cs typeface="Brandon Text Office"/>
              </a:rPr>
              <a:t> </a:t>
            </a:r>
            <a:r>
              <a:rPr sz="1000">
                <a:solidFill>
                  <a:srgbClr val="233760"/>
                </a:solidFill>
                <a:latin typeface="Brandon Text Office"/>
                <a:cs typeface="Brandon Text Office"/>
              </a:rPr>
              <a:t>in</a:t>
            </a:r>
            <a:r>
              <a:rPr sz="1000" spc="345">
                <a:solidFill>
                  <a:srgbClr val="233760"/>
                </a:solidFill>
                <a:latin typeface="Brandon Text Office"/>
                <a:cs typeface="Brandon Text Office"/>
              </a:rPr>
              <a:t> </a:t>
            </a:r>
            <a:r>
              <a:rPr sz="1000">
                <a:solidFill>
                  <a:srgbClr val="233760"/>
                </a:solidFill>
                <a:latin typeface="Brandon Text Office"/>
                <a:cs typeface="Brandon Text Office"/>
              </a:rPr>
              <a:t>circumstances</a:t>
            </a:r>
            <a:r>
              <a:rPr sz="1000" spc="345">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345">
                <a:solidFill>
                  <a:srgbClr val="233760"/>
                </a:solidFill>
                <a:latin typeface="Brandon Text Office"/>
                <a:cs typeface="Brandon Text Office"/>
              </a:rPr>
              <a:t> </a:t>
            </a:r>
            <a:r>
              <a:rPr sz="1000">
                <a:solidFill>
                  <a:srgbClr val="233760"/>
                </a:solidFill>
                <a:latin typeface="Brandon Text Office"/>
                <a:cs typeface="Brandon Text Office"/>
              </a:rPr>
              <a:t>are</a:t>
            </a:r>
            <a:r>
              <a:rPr sz="1000" spc="350">
                <a:solidFill>
                  <a:srgbClr val="233760"/>
                </a:solidFill>
                <a:latin typeface="Brandon Text Office"/>
                <a:cs typeface="Brandon Text Office"/>
              </a:rPr>
              <a:t> </a:t>
            </a:r>
            <a:r>
              <a:rPr sz="1000">
                <a:solidFill>
                  <a:srgbClr val="233760"/>
                </a:solidFill>
                <a:latin typeface="Brandon Text Office"/>
                <a:cs typeface="Brandon Text Office"/>
              </a:rPr>
              <a:t>outside</a:t>
            </a:r>
            <a:r>
              <a:rPr sz="1000" spc="345">
                <a:solidFill>
                  <a:srgbClr val="233760"/>
                </a:solidFill>
                <a:latin typeface="Brandon Text Office"/>
                <a:cs typeface="Brandon Text Office"/>
              </a:rPr>
              <a:t> </a:t>
            </a:r>
            <a:r>
              <a:rPr sz="1000" spc="-10">
                <a:solidFill>
                  <a:srgbClr val="233760"/>
                </a:solidFill>
                <a:latin typeface="Brandon Text Office"/>
                <a:cs typeface="Brandon Text Office"/>
              </a:rPr>
              <a:t>Middlesex </a:t>
            </a:r>
            <a:r>
              <a:rPr sz="1000">
                <a:solidFill>
                  <a:srgbClr val="233760"/>
                </a:solidFill>
                <a:latin typeface="Brandon Text Office"/>
                <a:cs typeface="Brandon Text Office"/>
              </a:rPr>
              <a:t>Cricket’s control.</a:t>
            </a:r>
            <a:r>
              <a:rPr sz="1000" spc="-5">
                <a:solidFill>
                  <a:srgbClr val="233760"/>
                </a:solidFill>
                <a:latin typeface="Brandon Text Office"/>
                <a:cs typeface="Brandon Text Office"/>
              </a:rPr>
              <a:t> </a:t>
            </a:r>
            <a:r>
              <a:rPr sz="1000">
                <a:solidFill>
                  <a:srgbClr val="233760"/>
                </a:solidFill>
                <a:latin typeface="Brandon Text Office"/>
                <a:cs typeface="Brandon Text Office"/>
              </a:rPr>
              <a:t>Reference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COVID-</a:t>
            </a:r>
            <a:r>
              <a:rPr sz="1000">
                <a:solidFill>
                  <a:srgbClr val="233760"/>
                </a:solidFill>
                <a:latin typeface="Brandon Text Office"/>
                <a:cs typeface="Brandon Text Office"/>
              </a:rPr>
              <a:t>19</a:t>
            </a:r>
            <a:r>
              <a:rPr sz="1000" spc="-5">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these</a:t>
            </a:r>
            <a:r>
              <a:rPr sz="1000" spc="5">
                <a:solidFill>
                  <a:srgbClr val="233760"/>
                </a:solidFill>
                <a:latin typeface="Brandon Text Office"/>
                <a:cs typeface="Brandon Text Office"/>
              </a:rPr>
              <a:t> </a:t>
            </a:r>
            <a:r>
              <a:rPr sz="1000">
                <a:solidFill>
                  <a:srgbClr val="233760"/>
                </a:solidFill>
                <a:latin typeface="Brandon Text Office"/>
                <a:cs typeface="Brandon Text Office"/>
              </a:rPr>
              <a:t>purposes includes</a:t>
            </a:r>
            <a:r>
              <a:rPr sz="1000" spc="5">
                <a:solidFill>
                  <a:srgbClr val="233760"/>
                </a:solidFill>
                <a:latin typeface="Brandon Text Office"/>
                <a:cs typeface="Brandon Text Office"/>
              </a:rPr>
              <a:t> </a:t>
            </a:r>
            <a:r>
              <a:rPr sz="1000">
                <a:solidFill>
                  <a:srgbClr val="233760"/>
                </a:solidFill>
                <a:latin typeface="Brandon Text Office"/>
                <a:cs typeface="Brandon Text Office"/>
              </a:rPr>
              <a:t>reference</a:t>
            </a:r>
            <a:r>
              <a:rPr sz="1000" spc="5">
                <a:solidFill>
                  <a:srgbClr val="233760"/>
                </a:solidFill>
                <a:latin typeface="Brandon Text Office"/>
                <a:cs typeface="Brandon Text Office"/>
              </a:rPr>
              <a:t> </a:t>
            </a:r>
            <a:r>
              <a:rPr sz="1000" spc="-25">
                <a:solidFill>
                  <a:srgbClr val="233760"/>
                </a:solidFill>
                <a:latin typeface="Brandon Text Office"/>
                <a:cs typeface="Brandon Text Office"/>
              </a:rPr>
              <a:t>to:</a:t>
            </a:r>
            <a:endParaRPr sz="1000">
              <a:latin typeface="Brandon Text Office"/>
              <a:cs typeface="Brandon Text Office"/>
            </a:endParaRPr>
          </a:p>
        </p:txBody>
      </p:sp>
      <p:sp>
        <p:nvSpPr>
          <p:cNvPr id="24" name="object 24"/>
          <p:cNvSpPr txBox="1"/>
          <p:nvPr/>
        </p:nvSpPr>
        <p:spPr>
          <a:xfrm>
            <a:off x="1438324" y="6934865"/>
            <a:ext cx="73025" cy="177800"/>
          </a:xfrm>
          <a:prstGeom prst="rect">
            <a:avLst/>
          </a:prstGeom>
        </p:spPr>
        <p:txBody>
          <a:bodyPr vert="horz" wrap="square" lIns="0" tIns="12065" rIns="0" bIns="0" rtlCol="0">
            <a:spAutoFit/>
          </a:bodyPr>
          <a:lstStyle/>
          <a:p>
            <a:pPr marL="12700">
              <a:lnSpc>
                <a:spcPct val="100000"/>
              </a:lnSpc>
              <a:spcBef>
                <a:spcPts val="95"/>
              </a:spcBef>
            </a:pPr>
            <a:r>
              <a:rPr sz="1000" spc="-5">
                <a:solidFill>
                  <a:srgbClr val="233760"/>
                </a:solidFill>
                <a:latin typeface="Brandon Text Office"/>
                <a:cs typeface="Brandon Text Office"/>
              </a:rPr>
              <a:t>•</a:t>
            </a:r>
            <a:endParaRPr sz="1000">
              <a:latin typeface="Brandon Text Office"/>
              <a:cs typeface="Brandon Text Office"/>
            </a:endParaRPr>
          </a:p>
        </p:txBody>
      </p:sp>
      <p:sp>
        <p:nvSpPr>
          <p:cNvPr id="25" name="object 25"/>
          <p:cNvSpPr txBox="1"/>
          <p:nvPr/>
        </p:nvSpPr>
        <p:spPr>
          <a:xfrm>
            <a:off x="1895587" y="6934865"/>
            <a:ext cx="4878705" cy="461009"/>
          </a:xfrm>
          <a:prstGeom prst="rect">
            <a:avLst/>
          </a:prstGeom>
        </p:spPr>
        <p:txBody>
          <a:bodyPr vert="horz" wrap="square" lIns="0" tIns="25400" rIns="0" bIns="0" rtlCol="0">
            <a:spAutoFit/>
          </a:bodyPr>
          <a:lstStyle/>
          <a:p>
            <a:pPr marL="12700" marR="5080" algn="just">
              <a:lnSpc>
                <a:spcPts val="1120"/>
              </a:lnSpc>
              <a:spcBef>
                <a:spcPts val="200"/>
              </a:spcBef>
            </a:pPr>
            <a:r>
              <a:rPr sz="1000" spc="-20">
                <a:solidFill>
                  <a:srgbClr val="233760"/>
                </a:solidFill>
                <a:latin typeface="Brandon Text Office"/>
                <a:cs typeface="Brandon Text Office"/>
              </a:rPr>
              <a:t>COVID-</a:t>
            </a:r>
            <a:r>
              <a:rPr sz="1000">
                <a:solidFill>
                  <a:srgbClr val="233760"/>
                </a:solidFill>
                <a:latin typeface="Brandon Text Office"/>
                <a:cs typeface="Brandon Text Office"/>
              </a:rPr>
              <a:t>19,</a:t>
            </a:r>
            <a:r>
              <a:rPr sz="1000" spc="17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65">
                <a:solidFill>
                  <a:srgbClr val="233760"/>
                </a:solidFill>
                <a:latin typeface="Brandon Text Office"/>
                <a:cs typeface="Brandon Text Office"/>
              </a:rPr>
              <a:t> </a:t>
            </a:r>
            <a:r>
              <a:rPr sz="1000">
                <a:solidFill>
                  <a:srgbClr val="233760"/>
                </a:solidFill>
                <a:latin typeface="Brandon Text Office"/>
                <a:cs typeface="Brandon Text Office"/>
              </a:rPr>
              <a:t>associated</a:t>
            </a:r>
            <a:r>
              <a:rPr sz="1000" spc="170">
                <a:solidFill>
                  <a:srgbClr val="233760"/>
                </a:solidFill>
                <a:latin typeface="Brandon Text Office"/>
                <a:cs typeface="Brandon Text Office"/>
              </a:rPr>
              <a:t> </a:t>
            </a:r>
            <a:r>
              <a:rPr sz="1000">
                <a:solidFill>
                  <a:srgbClr val="233760"/>
                </a:solidFill>
                <a:latin typeface="Brandon Text Office"/>
                <a:cs typeface="Brandon Text Office"/>
              </a:rPr>
              <a:t>public</a:t>
            </a:r>
            <a:r>
              <a:rPr sz="1000" spc="165">
                <a:solidFill>
                  <a:srgbClr val="233760"/>
                </a:solidFill>
                <a:latin typeface="Brandon Text Office"/>
                <a:cs typeface="Brandon Text Office"/>
              </a:rPr>
              <a:t> </a:t>
            </a:r>
            <a:r>
              <a:rPr sz="1000">
                <a:solidFill>
                  <a:srgbClr val="233760"/>
                </a:solidFill>
                <a:latin typeface="Brandon Text Office"/>
                <a:cs typeface="Brandon Text Office"/>
              </a:rPr>
              <a:t>health</a:t>
            </a:r>
            <a:r>
              <a:rPr sz="1000" spc="160">
                <a:solidFill>
                  <a:srgbClr val="233760"/>
                </a:solidFill>
                <a:latin typeface="Brandon Text Office"/>
                <a:cs typeface="Brandon Text Office"/>
              </a:rPr>
              <a:t> </a:t>
            </a:r>
            <a:r>
              <a:rPr sz="1000">
                <a:solidFill>
                  <a:srgbClr val="233760"/>
                </a:solidFill>
                <a:latin typeface="Brandon Text Office"/>
                <a:cs typeface="Brandon Text Office"/>
              </a:rPr>
              <a:t>emergency,</a:t>
            </a:r>
            <a:r>
              <a:rPr sz="1000" spc="16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15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6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155">
                <a:solidFill>
                  <a:srgbClr val="233760"/>
                </a:solidFill>
                <a:latin typeface="Brandon Text Office"/>
                <a:cs typeface="Brandon Text Office"/>
              </a:rPr>
              <a:t> </a:t>
            </a:r>
            <a:r>
              <a:rPr sz="1000">
                <a:solidFill>
                  <a:srgbClr val="233760"/>
                </a:solidFill>
                <a:latin typeface="Brandon Text Office"/>
                <a:cs typeface="Brandon Text Office"/>
              </a:rPr>
              <a:t>similar</a:t>
            </a:r>
            <a:r>
              <a:rPr sz="1000" spc="175">
                <a:solidFill>
                  <a:srgbClr val="233760"/>
                </a:solidFill>
                <a:latin typeface="Brandon Text Office"/>
                <a:cs typeface="Brandon Text Office"/>
              </a:rPr>
              <a:t> </a:t>
            </a:r>
            <a:r>
              <a:rPr sz="1000" spc="-10">
                <a:solidFill>
                  <a:srgbClr val="233760"/>
                </a:solidFill>
                <a:latin typeface="Brandon Text Office"/>
                <a:cs typeface="Brandon Text Office"/>
              </a:rPr>
              <a:t>pandemic, </a:t>
            </a:r>
            <a:r>
              <a:rPr sz="1000">
                <a:solidFill>
                  <a:srgbClr val="233760"/>
                </a:solidFill>
                <a:latin typeface="Brandon Text Office"/>
                <a:cs typeface="Brandon Text Office"/>
              </a:rPr>
              <a:t>epidemic,</a:t>
            </a:r>
            <a:r>
              <a:rPr sz="1000" spc="250">
                <a:solidFill>
                  <a:srgbClr val="233760"/>
                </a:solidFill>
                <a:latin typeface="Brandon Text Office"/>
                <a:cs typeface="Brandon Text Office"/>
              </a:rPr>
              <a:t> </a:t>
            </a:r>
            <a:r>
              <a:rPr sz="1000">
                <a:solidFill>
                  <a:srgbClr val="233760"/>
                </a:solidFill>
                <a:latin typeface="Brandon Text Office"/>
                <a:cs typeface="Brandon Text Office"/>
              </a:rPr>
              <a:t>virus</a:t>
            </a:r>
            <a:r>
              <a:rPr sz="1000" spc="254">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4">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250">
                <a:solidFill>
                  <a:srgbClr val="233760"/>
                </a:solidFill>
                <a:latin typeface="Brandon Text Office"/>
                <a:cs typeface="Brandon Text Office"/>
              </a:rPr>
              <a:t> </a:t>
            </a:r>
            <a:r>
              <a:rPr sz="1000">
                <a:solidFill>
                  <a:srgbClr val="233760"/>
                </a:solidFill>
                <a:latin typeface="Brandon Text Office"/>
                <a:cs typeface="Brandon Text Office"/>
              </a:rPr>
              <a:t>disease</a:t>
            </a:r>
            <a:r>
              <a:rPr sz="1000" spc="260">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260">
                <a:solidFill>
                  <a:srgbClr val="233760"/>
                </a:solidFill>
                <a:latin typeface="Brandon Text Office"/>
                <a:cs typeface="Brandon Text Office"/>
              </a:rPr>
              <a:t> </a:t>
            </a:r>
            <a:r>
              <a:rPr sz="1000">
                <a:solidFill>
                  <a:srgbClr val="233760"/>
                </a:solidFill>
                <a:latin typeface="Brandon Text Office"/>
                <a:cs typeface="Brandon Text Office"/>
              </a:rPr>
              <a:t>affects</a:t>
            </a:r>
            <a:r>
              <a:rPr sz="1000" spc="254">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4">
                <a:solidFill>
                  <a:srgbClr val="233760"/>
                </a:solidFill>
                <a:latin typeface="Brandon Text Office"/>
                <a:cs typeface="Brandon Text Office"/>
              </a:rPr>
              <a:t> </a:t>
            </a:r>
            <a:r>
              <a:rPr sz="1000">
                <a:solidFill>
                  <a:srgbClr val="233760"/>
                </a:solidFill>
                <a:latin typeface="Brandon Text Office"/>
                <a:cs typeface="Brandon Text Office"/>
              </a:rPr>
              <a:t>population</a:t>
            </a:r>
            <a:r>
              <a:rPr sz="1000" spc="26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4">
                <a:solidFill>
                  <a:srgbClr val="233760"/>
                </a:solidFill>
                <a:latin typeface="Brandon Text Office"/>
                <a:cs typeface="Brandon Text Office"/>
              </a:rPr>
              <a:t> </a:t>
            </a:r>
            <a:r>
              <a:rPr sz="1000">
                <a:solidFill>
                  <a:srgbClr val="233760"/>
                </a:solidFill>
                <a:latin typeface="Brandon Text Office"/>
                <a:cs typeface="Brandon Text Office"/>
              </a:rPr>
              <a:t>UK</a:t>
            </a:r>
            <a:r>
              <a:rPr sz="1000" spc="260">
                <a:solidFill>
                  <a:srgbClr val="233760"/>
                </a:solidFill>
                <a:latin typeface="Brandon Text Office"/>
                <a:cs typeface="Brandon Text Office"/>
              </a:rPr>
              <a:t> </a:t>
            </a:r>
            <a:r>
              <a:rPr sz="1000" spc="-10">
                <a:solidFill>
                  <a:srgbClr val="233760"/>
                </a:solidFill>
                <a:latin typeface="Brandon Text Office"/>
                <a:cs typeface="Brandon Text Office"/>
              </a:rPr>
              <a:t>generally </a:t>
            </a:r>
            <a:r>
              <a:rPr sz="1000">
                <a:solidFill>
                  <a:srgbClr val="233760"/>
                </a:solidFill>
                <a:latin typeface="Brandon Text Office"/>
                <a:cs typeface="Brandon Text Office"/>
              </a:rPr>
              <a:t>preceding</a:t>
            </a:r>
            <a:r>
              <a:rPr sz="1000" spc="-5">
                <a:solidFill>
                  <a:srgbClr val="233760"/>
                </a:solidFill>
                <a:latin typeface="Brandon Text Office"/>
                <a:cs typeface="Brandon Text Office"/>
              </a:rPr>
              <a:t> </a:t>
            </a:r>
            <a:r>
              <a:rPr sz="1000">
                <a:solidFill>
                  <a:srgbClr val="233760"/>
                </a:solidFill>
                <a:latin typeface="Brandon Text Office"/>
                <a:cs typeface="Brandon Text Office"/>
              </a:rPr>
              <a:t>the Match</a:t>
            </a:r>
            <a:r>
              <a:rPr sz="1000" spc="-5">
                <a:solidFill>
                  <a:srgbClr val="233760"/>
                </a:solidFill>
                <a:latin typeface="Brandon Text Office"/>
                <a:cs typeface="Brandon Text Office"/>
              </a:rPr>
              <a:t> </a:t>
            </a:r>
            <a:r>
              <a:rPr sz="1000">
                <a:solidFill>
                  <a:srgbClr val="233760"/>
                </a:solidFill>
                <a:latin typeface="Brandon Text Office"/>
                <a:cs typeface="Brandon Text Office"/>
              </a:rPr>
              <a:t>Day; </a:t>
            </a:r>
            <a:r>
              <a:rPr sz="1000" spc="-35">
                <a:solidFill>
                  <a:srgbClr val="233760"/>
                </a:solidFill>
                <a:latin typeface="Brandon Text Office"/>
                <a:cs typeface="Brandon Text Office"/>
              </a:rPr>
              <a:t>or</a:t>
            </a:r>
            <a:endParaRPr sz="1000">
              <a:latin typeface="Brandon Text Office"/>
              <a:cs typeface="Brandon Text Office"/>
            </a:endParaRPr>
          </a:p>
        </p:txBody>
      </p:sp>
      <p:sp>
        <p:nvSpPr>
          <p:cNvPr id="26" name="object 26"/>
          <p:cNvSpPr txBox="1"/>
          <p:nvPr/>
        </p:nvSpPr>
        <p:spPr>
          <a:xfrm>
            <a:off x="1438324" y="7512296"/>
            <a:ext cx="73025" cy="177800"/>
          </a:xfrm>
          <a:prstGeom prst="rect">
            <a:avLst/>
          </a:prstGeom>
        </p:spPr>
        <p:txBody>
          <a:bodyPr vert="horz" wrap="square" lIns="0" tIns="12065" rIns="0" bIns="0" rtlCol="0">
            <a:spAutoFit/>
          </a:bodyPr>
          <a:lstStyle/>
          <a:p>
            <a:pPr marL="12700">
              <a:lnSpc>
                <a:spcPct val="100000"/>
              </a:lnSpc>
              <a:spcBef>
                <a:spcPts val="95"/>
              </a:spcBef>
            </a:pPr>
            <a:r>
              <a:rPr sz="1000" spc="-5">
                <a:solidFill>
                  <a:srgbClr val="233760"/>
                </a:solidFill>
                <a:latin typeface="Brandon Text Office"/>
                <a:cs typeface="Brandon Text Office"/>
              </a:rPr>
              <a:t>•</a:t>
            </a:r>
            <a:endParaRPr sz="1000">
              <a:latin typeface="Brandon Text Office"/>
              <a:cs typeface="Brandon Text Office"/>
            </a:endParaRPr>
          </a:p>
        </p:txBody>
      </p:sp>
      <p:sp>
        <p:nvSpPr>
          <p:cNvPr id="27" name="object 27"/>
          <p:cNvSpPr txBox="1"/>
          <p:nvPr/>
        </p:nvSpPr>
        <p:spPr>
          <a:xfrm>
            <a:off x="1895587" y="7512296"/>
            <a:ext cx="5053330" cy="461009"/>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any</a:t>
            </a:r>
            <a:r>
              <a:rPr sz="1000" spc="229">
                <a:solidFill>
                  <a:srgbClr val="233760"/>
                </a:solidFill>
                <a:latin typeface="Brandon Text Office"/>
                <a:cs typeface="Brandon Text Office"/>
              </a:rPr>
              <a:t> </a:t>
            </a:r>
            <a:r>
              <a:rPr sz="1000">
                <a:solidFill>
                  <a:srgbClr val="233760"/>
                </a:solidFill>
                <a:latin typeface="Brandon Text Office"/>
                <a:cs typeface="Brandon Text Office"/>
              </a:rPr>
              <a:t>legislation,</a:t>
            </a:r>
            <a:r>
              <a:rPr sz="1000" spc="235">
                <a:solidFill>
                  <a:srgbClr val="233760"/>
                </a:solidFill>
                <a:latin typeface="Brandon Text Office"/>
                <a:cs typeface="Brandon Text Office"/>
              </a:rPr>
              <a:t> </a:t>
            </a:r>
            <a:r>
              <a:rPr sz="1000">
                <a:solidFill>
                  <a:srgbClr val="233760"/>
                </a:solidFill>
                <a:latin typeface="Brandon Text Office"/>
                <a:cs typeface="Brandon Text Office"/>
              </a:rPr>
              <a:t>regulation</a:t>
            </a:r>
            <a:r>
              <a:rPr sz="1000" spc="229">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35">
                <a:solidFill>
                  <a:srgbClr val="233760"/>
                </a:solidFill>
                <a:latin typeface="Brandon Text Office"/>
                <a:cs typeface="Brandon Text Office"/>
              </a:rPr>
              <a:t> </a:t>
            </a:r>
            <a:r>
              <a:rPr sz="1000">
                <a:solidFill>
                  <a:srgbClr val="233760"/>
                </a:solidFill>
                <a:latin typeface="Brandon Text Office"/>
                <a:cs typeface="Brandon Text Office"/>
              </a:rPr>
              <a:t>government</a:t>
            </a:r>
            <a:r>
              <a:rPr sz="1000" spc="225">
                <a:solidFill>
                  <a:srgbClr val="233760"/>
                </a:solidFill>
                <a:latin typeface="Brandon Text Office"/>
                <a:cs typeface="Brandon Text Office"/>
              </a:rPr>
              <a:t> </a:t>
            </a:r>
            <a:r>
              <a:rPr sz="1000">
                <a:solidFill>
                  <a:srgbClr val="233760"/>
                </a:solidFill>
                <a:latin typeface="Brandon Text Office"/>
                <a:cs typeface="Brandon Text Office"/>
              </a:rPr>
              <a:t>notice</a:t>
            </a:r>
            <a:r>
              <a:rPr sz="1000" spc="23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4">
                <a:solidFill>
                  <a:srgbClr val="233760"/>
                </a:solidFill>
                <a:latin typeface="Brandon Text Office"/>
                <a:cs typeface="Brandon Text Office"/>
              </a:rPr>
              <a:t> </a:t>
            </a:r>
            <a:r>
              <a:rPr sz="1000">
                <a:solidFill>
                  <a:srgbClr val="233760"/>
                </a:solidFill>
                <a:latin typeface="Brandon Text Office"/>
                <a:cs typeface="Brandon Text Office"/>
              </a:rPr>
              <a:t>guidance</a:t>
            </a:r>
            <a:r>
              <a:rPr sz="1000" spc="235">
                <a:solidFill>
                  <a:srgbClr val="233760"/>
                </a:solidFill>
                <a:latin typeface="Brandon Text Office"/>
                <a:cs typeface="Brandon Text Office"/>
              </a:rPr>
              <a:t> </a:t>
            </a:r>
            <a:r>
              <a:rPr sz="1000">
                <a:solidFill>
                  <a:srgbClr val="233760"/>
                </a:solidFill>
                <a:latin typeface="Brandon Text Office"/>
                <a:cs typeface="Brandon Text Office"/>
              </a:rPr>
              <a:t>with</a:t>
            </a:r>
            <a:r>
              <a:rPr sz="1000" spc="235">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235">
                <a:solidFill>
                  <a:srgbClr val="233760"/>
                </a:solidFill>
                <a:latin typeface="Brandon Text Office"/>
                <a:cs typeface="Brandon Text Office"/>
              </a:rPr>
              <a:t> </a:t>
            </a:r>
            <a:r>
              <a:rPr sz="1000" spc="-10">
                <a:solidFill>
                  <a:srgbClr val="233760"/>
                </a:solidFill>
                <a:latin typeface="Brandon Text Office"/>
                <a:cs typeface="Brandon Text Office"/>
              </a:rPr>
              <a:t>Middlesex </a:t>
            </a:r>
            <a:r>
              <a:rPr sz="1000">
                <a:solidFill>
                  <a:srgbClr val="233760"/>
                </a:solidFill>
                <a:latin typeface="Brandon Text Office"/>
                <a:cs typeface="Brandon Text Office"/>
              </a:rPr>
              <a:t>Cricket is</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required</a:t>
            </a:r>
            <a:r>
              <a:rPr sz="1000">
                <a:solidFill>
                  <a:srgbClr val="233760"/>
                </a:solidFill>
                <a:latin typeface="Brandon Text Office"/>
                <a:cs typeface="Brandon Text Office"/>
              </a:rPr>
              <a:t> or</a:t>
            </a:r>
            <a:r>
              <a:rPr sz="1000" spc="5">
                <a:solidFill>
                  <a:srgbClr val="233760"/>
                </a:solidFill>
                <a:latin typeface="Brandon Text Office"/>
                <a:cs typeface="Brandon Text Office"/>
              </a:rPr>
              <a:t> </a:t>
            </a:r>
            <a:r>
              <a:rPr sz="1000">
                <a:solidFill>
                  <a:srgbClr val="233760"/>
                </a:solidFill>
                <a:latin typeface="Brandon Text Office"/>
                <a:cs typeface="Brandon Text Office"/>
              </a:rPr>
              <a:t>recommended by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government</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relevant regulatory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body</a:t>
            </a:r>
            <a:r>
              <a:rPr sz="1000" spc="10">
                <a:solidFill>
                  <a:srgbClr val="233760"/>
                </a:solidFill>
                <a:latin typeface="Brandon Text Office"/>
                <a:cs typeface="Brandon Text Office"/>
              </a:rPr>
              <a:t> </a:t>
            </a:r>
            <a:r>
              <a:rPr sz="1000" spc="-25">
                <a:solidFill>
                  <a:srgbClr val="233760"/>
                </a:solidFill>
                <a:latin typeface="Brandon Text Office"/>
                <a:cs typeface="Brandon Text Office"/>
              </a:rPr>
              <a:t>to </a:t>
            </a:r>
            <a:r>
              <a:rPr sz="1000">
                <a:solidFill>
                  <a:srgbClr val="233760"/>
                </a:solidFill>
                <a:latin typeface="Brandon Text Office"/>
                <a:cs typeface="Brandon Text Office"/>
              </a:rPr>
              <a:t>comply in</a:t>
            </a:r>
            <a:r>
              <a:rPr sz="1000" spc="-5">
                <a:solidFill>
                  <a:srgbClr val="233760"/>
                </a:solidFill>
                <a:latin typeface="Brandon Text Office"/>
                <a:cs typeface="Brandon Text Office"/>
              </a:rPr>
              <a:t> </a:t>
            </a:r>
            <a:r>
              <a:rPr sz="1000">
                <a:solidFill>
                  <a:srgbClr val="233760"/>
                </a:solidFill>
                <a:latin typeface="Brandon Text Office"/>
                <a:cs typeface="Brandon Text Office"/>
              </a:rPr>
              <a:t>respect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0">
                <a:solidFill>
                  <a:srgbClr val="233760"/>
                </a:solidFill>
                <a:latin typeface="Brandon Text Office"/>
                <a:cs typeface="Brandon Text Office"/>
              </a:rPr>
              <a:t> COVID-</a:t>
            </a:r>
            <a:r>
              <a:rPr sz="1000">
                <a:solidFill>
                  <a:srgbClr val="233760"/>
                </a:solidFill>
                <a:latin typeface="Brandon Text Office"/>
                <a:cs typeface="Brandon Text Office"/>
              </a:rPr>
              <a:t>19</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5">
                <a:solidFill>
                  <a:srgbClr val="233760"/>
                </a:solidFill>
                <a:latin typeface="Brandon Text Office"/>
                <a:cs typeface="Brandon Text Office"/>
              </a:rPr>
              <a:t> </a:t>
            </a:r>
            <a:r>
              <a:rPr sz="1000">
                <a:solidFill>
                  <a:srgbClr val="233760"/>
                </a:solidFill>
                <a:latin typeface="Brandon Text Office"/>
                <a:cs typeface="Brandon Text Office"/>
              </a:rPr>
              <a:t>virus</a:t>
            </a:r>
            <a:r>
              <a:rPr sz="1000" spc="-5">
                <a:solidFill>
                  <a:srgbClr val="233760"/>
                </a:solidFill>
                <a:latin typeface="Brandon Text Office"/>
                <a:cs typeface="Brandon Text Office"/>
              </a:rPr>
              <a:t> </a:t>
            </a:r>
            <a:r>
              <a:rPr sz="1000">
                <a:solidFill>
                  <a:srgbClr val="233760"/>
                </a:solidFill>
                <a:latin typeface="Brandon Text Office"/>
                <a:cs typeface="Brandon Text Office"/>
              </a:rPr>
              <a:t>or </a:t>
            </a:r>
            <a:r>
              <a:rPr sz="1000" spc="-10">
                <a:solidFill>
                  <a:srgbClr val="233760"/>
                </a:solidFill>
                <a:latin typeface="Brandon Text Office"/>
                <a:cs typeface="Brandon Text Office"/>
              </a:rPr>
              <a:t>disease.</a:t>
            </a:r>
            <a:endParaRPr sz="1000">
              <a:latin typeface="Brandon Text Office"/>
              <a:cs typeface="Brandon Text Office"/>
            </a:endParaRPr>
          </a:p>
        </p:txBody>
      </p:sp>
      <p:sp>
        <p:nvSpPr>
          <p:cNvPr id="28" name="object 28"/>
          <p:cNvSpPr txBox="1"/>
          <p:nvPr/>
        </p:nvSpPr>
        <p:spPr>
          <a:xfrm>
            <a:off x="838503" y="9081406"/>
            <a:ext cx="182245"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(d)</a:t>
            </a:r>
            <a:endParaRPr sz="1000">
              <a:latin typeface="Brandon Text Office"/>
              <a:cs typeface="Brandon Text Office"/>
            </a:endParaRPr>
          </a:p>
        </p:txBody>
      </p:sp>
      <p:sp>
        <p:nvSpPr>
          <p:cNvPr id="29" name="object 29"/>
          <p:cNvSpPr txBox="1"/>
          <p:nvPr/>
        </p:nvSpPr>
        <p:spPr>
          <a:xfrm>
            <a:off x="1305761" y="9081406"/>
            <a:ext cx="3718560" cy="177800"/>
          </a:xfrm>
          <a:prstGeom prst="rect">
            <a:avLst/>
          </a:prstGeom>
        </p:spPr>
        <p:txBody>
          <a:bodyPr vert="horz" wrap="square" lIns="0" tIns="12065" rIns="0" bIns="0" rtlCol="0">
            <a:spAutoFit/>
          </a:bodyPr>
          <a:lstStyle/>
          <a:p>
            <a:pPr marL="12700">
              <a:lnSpc>
                <a:spcPct val="100000"/>
              </a:lnSpc>
              <a:spcBef>
                <a:spcPts val="95"/>
              </a:spcBef>
            </a:pP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As</a:t>
            </a:r>
            <a:r>
              <a:rPr sz="1000" spc="-10">
                <a:solidFill>
                  <a:srgbClr val="233760"/>
                </a:solidFill>
                <a:latin typeface="Brandon Text Office"/>
                <a:cs typeface="Brandon Text Office"/>
              </a:rPr>
              <a:t> </a:t>
            </a:r>
            <a:r>
              <a:rPr sz="1000">
                <a:solidFill>
                  <a:srgbClr val="233760"/>
                </a:solidFill>
                <a:latin typeface="Brandon Text Office"/>
                <a:cs typeface="Brandon Text Office"/>
              </a:rPr>
              <a:t>a</a:t>
            </a:r>
            <a:r>
              <a:rPr sz="1000" spc="-15">
                <a:solidFill>
                  <a:srgbClr val="233760"/>
                </a:solidFill>
                <a:latin typeface="Brandon Text Office"/>
                <a:cs typeface="Brandon Text Office"/>
              </a:rPr>
              <a:t> </a:t>
            </a:r>
            <a:r>
              <a:rPr sz="1000">
                <a:solidFill>
                  <a:srgbClr val="233760"/>
                </a:solidFill>
                <a:latin typeface="Brandon Text Office"/>
                <a:cs typeface="Brandon Text Office"/>
              </a:rPr>
              <a:t>result,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10">
                <a:solidFill>
                  <a:srgbClr val="233760"/>
                </a:solidFill>
                <a:latin typeface="Brandon Text Office"/>
                <a:cs typeface="Brandon Text Office"/>
              </a:rPr>
              <a:t> acknowledges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following</a:t>
            </a:r>
            <a:r>
              <a:rPr sz="1000" spc="-10">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apply:</a:t>
            </a:r>
            <a:endParaRPr sz="1000">
              <a:latin typeface="Brandon Text Office"/>
              <a:cs typeface="Brandon Text Office"/>
            </a:endParaRPr>
          </a:p>
        </p:txBody>
      </p:sp>
      <p:sp>
        <p:nvSpPr>
          <p:cNvPr id="30" name="object 30"/>
          <p:cNvSpPr txBox="1"/>
          <p:nvPr/>
        </p:nvSpPr>
        <p:spPr>
          <a:xfrm>
            <a:off x="1438324" y="9375500"/>
            <a:ext cx="73025" cy="177800"/>
          </a:xfrm>
          <a:prstGeom prst="rect">
            <a:avLst/>
          </a:prstGeom>
        </p:spPr>
        <p:txBody>
          <a:bodyPr vert="horz" wrap="square" lIns="0" tIns="12065" rIns="0" bIns="0" rtlCol="0">
            <a:spAutoFit/>
          </a:bodyPr>
          <a:lstStyle/>
          <a:p>
            <a:pPr marL="12700">
              <a:lnSpc>
                <a:spcPct val="100000"/>
              </a:lnSpc>
              <a:spcBef>
                <a:spcPts val="95"/>
              </a:spcBef>
            </a:pPr>
            <a:r>
              <a:rPr sz="1000" spc="-5">
                <a:solidFill>
                  <a:srgbClr val="233760"/>
                </a:solidFill>
                <a:latin typeface="Brandon Text Office"/>
                <a:cs typeface="Brandon Text Office"/>
              </a:rPr>
              <a:t>•</a:t>
            </a:r>
            <a:endParaRPr sz="1000">
              <a:latin typeface="Brandon Text Office"/>
              <a:cs typeface="Brandon Text Office"/>
            </a:endParaRPr>
          </a:p>
        </p:txBody>
      </p:sp>
      <p:sp>
        <p:nvSpPr>
          <p:cNvPr id="31" name="object 31"/>
          <p:cNvSpPr txBox="1"/>
          <p:nvPr/>
        </p:nvSpPr>
        <p:spPr>
          <a:xfrm>
            <a:off x="1895587" y="9375500"/>
            <a:ext cx="5092700" cy="744220"/>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a</a:t>
            </a:r>
            <a:r>
              <a:rPr sz="1000" spc="-25">
                <a:solidFill>
                  <a:srgbClr val="233760"/>
                </a:solidFill>
                <a:latin typeface="Brandon Text Office"/>
                <a:cs typeface="Brandon Text Office"/>
              </a:rPr>
              <a:t> </a:t>
            </a:r>
            <a:r>
              <a:rPr sz="1000">
                <a:solidFill>
                  <a:srgbClr val="233760"/>
                </a:solidFill>
                <a:latin typeface="Brandon Text Office"/>
                <a:cs typeface="Brandon Text Office"/>
              </a:rPr>
              <a:t>local,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regional,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national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international</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outbreak</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COVID-</a:t>
            </a:r>
            <a:r>
              <a:rPr sz="1000">
                <a:solidFill>
                  <a:srgbClr val="233760"/>
                </a:solidFill>
                <a:latin typeface="Brandon Text Office"/>
                <a:cs typeface="Brandon Text Office"/>
              </a:rPr>
              <a:t>19,</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associated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public</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health </a:t>
            </a:r>
            <a:r>
              <a:rPr sz="1000">
                <a:solidFill>
                  <a:srgbClr val="233760"/>
                </a:solidFill>
                <a:latin typeface="Brandon Text Office"/>
                <a:cs typeface="Brandon Text Office"/>
              </a:rPr>
              <a:t>emergency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similar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pandemic,</a:t>
            </a:r>
            <a:r>
              <a:rPr sz="1000" spc="-25">
                <a:solidFill>
                  <a:srgbClr val="233760"/>
                </a:solidFill>
                <a:latin typeface="Brandon Text Office"/>
                <a:cs typeface="Brandon Text Office"/>
              </a:rPr>
              <a:t> </a:t>
            </a:r>
            <a:r>
              <a:rPr sz="1000">
                <a:solidFill>
                  <a:srgbClr val="233760"/>
                </a:solidFill>
                <a:latin typeface="Brandon Text Office"/>
                <a:cs typeface="Brandon Text Office"/>
              </a:rPr>
              <a:t>epidemic,</a:t>
            </a:r>
            <a:r>
              <a:rPr sz="1000" spc="-25">
                <a:solidFill>
                  <a:srgbClr val="233760"/>
                </a:solidFill>
                <a:latin typeface="Brandon Text Office"/>
                <a:cs typeface="Brandon Text Office"/>
              </a:rPr>
              <a:t> </a:t>
            </a:r>
            <a:r>
              <a:rPr sz="1000">
                <a:solidFill>
                  <a:srgbClr val="233760"/>
                </a:solidFill>
                <a:latin typeface="Brandon Text Office"/>
                <a:cs typeface="Brandon Text Office"/>
              </a:rPr>
              <a:t>virus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other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disease</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a:t>
            </a:r>
            <a:r>
              <a:rPr sz="1000" spc="-25">
                <a:solidFill>
                  <a:srgbClr val="233760"/>
                </a:solidFill>
                <a:latin typeface="Brandon Text Office"/>
                <a:cs typeface="Brandon Text Office"/>
              </a:rPr>
              <a:t> </a:t>
            </a:r>
            <a:r>
              <a:rPr sz="1000">
                <a:solidFill>
                  <a:srgbClr val="233760"/>
                </a:solidFill>
                <a:latin typeface="Brandon Text Office"/>
                <a:cs typeface="Brandon Text Office"/>
              </a:rPr>
              <a:t>fear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the </a:t>
            </a:r>
            <a:r>
              <a:rPr sz="1000">
                <a:solidFill>
                  <a:srgbClr val="233760"/>
                </a:solidFill>
                <a:latin typeface="Brandon Text Office"/>
                <a:cs typeface="Brandon Text Office"/>
              </a:rPr>
              <a:t>foregoing</a:t>
            </a:r>
            <a:r>
              <a:rPr sz="1000" spc="-25">
                <a:solidFill>
                  <a:srgbClr val="233760"/>
                </a:solidFill>
                <a:latin typeface="Brandon Text Office"/>
                <a:cs typeface="Brandon Text Office"/>
              </a:rPr>
              <a:t> </a:t>
            </a:r>
            <a:r>
              <a:rPr sz="1000">
                <a:solidFill>
                  <a:srgbClr val="233760"/>
                </a:solidFill>
                <a:latin typeface="Brandon Text Office"/>
                <a:cs typeface="Brandon Text Office"/>
              </a:rPr>
              <a:t>(including</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as</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a:t>
            </a:r>
            <a:r>
              <a:rPr sz="1000" spc="-20">
                <a:solidFill>
                  <a:srgbClr val="233760"/>
                </a:solidFill>
                <a:latin typeface="Brandon Text Office"/>
                <a:cs typeface="Brandon Text Office"/>
              </a:rPr>
              <a:t> </a:t>
            </a:r>
            <a:r>
              <a:rPr sz="1000">
                <a:solidFill>
                  <a:srgbClr val="233760"/>
                </a:solidFill>
                <a:latin typeface="Brandon Text Office"/>
                <a:cs typeface="Brandon Text Office"/>
              </a:rPr>
              <a:t>result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0">
                <a:solidFill>
                  <a:srgbClr val="233760"/>
                </a:solidFill>
                <a:latin typeface="Brandon Text Office"/>
                <a:cs typeface="Brandon Text Office"/>
              </a:rPr>
              <a:t> </a:t>
            </a:r>
            <a:r>
              <a:rPr sz="1000">
                <a:solidFill>
                  <a:srgbClr val="233760"/>
                </a:solidFill>
                <a:latin typeface="Brandon Text Office"/>
                <a:cs typeface="Brandon Text Office"/>
              </a:rPr>
              <a:t>government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regulation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preventation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measures),</a:t>
            </a:r>
            <a:r>
              <a:rPr sz="1000" spc="-20">
                <a:solidFill>
                  <a:srgbClr val="233760"/>
                </a:solidFill>
                <a:latin typeface="Brandon Text Office"/>
                <a:cs typeface="Brandon Text Office"/>
              </a:rPr>
              <a:t> </a:t>
            </a:r>
            <a:r>
              <a:rPr sz="1000" spc="-25">
                <a:solidFill>
                  <a:srgbClr val="233760"/>
                </a:solidFill>
                <a:latin typeface="Brandon Text Office"/>
                <a:cs typeface="Brandon Text Office"/>
              </a:rPr>
              <a:t>may </a:t>
            </a:r>
            <a:r>
              <a:rPr sz="1000">
                <a:solidFill>
                  <a:srgbClr val="233760"/>
                </a:solidFill>
                <a:latin typeface="Brandon Text Office"/>
                <a:cs typeface="Brandon Text Office"/>
              </a:rPr>
              <a:t>result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in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cancellation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20">
                <a:solidFill>
                  <a:srgbClr val="233760"/>
                </a:solidFill>
                <a:latin typeface="Brandon Text Office"/>
                <a:cs typeface="Brandon Text Office"/>
              </a:rPr>
              <a:t> </a:t>
            </a:r>
            <a:r>
              <a:rPr sz="1000">
                <a:solidFill>
                  <a:srgbClr val="233760"/>
                </a:solidFill>
                <a:latin typeface="Brandon Text Office"/>
                <a:cs typeface="Brandon Text Office"/>
              </a:rPr>
              <a:t>scheduled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15">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played</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a:t>
            </a:r>
            <a:r>
              <a:rPr sz="1000" spc="-20">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15">
                <a:solidFill>
                  <a:srgbClr val="233760"/>
                </a:solidFill>
                <a:latin typeface="Brandon Text Office"/>
                <a:cs typeface="Brandon Text Office"/>
              </a:rPr>
              <a:t> </a:t>
            </a:r>
            <a:r>
              <a:rPr sz="1000">
                <a:solidFill>
                  <a:srgbClr val="233760"/>
                </a:solidFill>
                <a:latin typeface="Brandon Text Office"/>
                <a:cs typeface="Brandon Text Office"/>
              </a:rPr>
              <a:t>Day</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Middlesex </a:t>
            </a:r>
            <a:r>
              <a:rPr sz="1000">
                <a:solidFill>
                  <a:srgbClr val="233760"/>
                </a:solidFill>
                <a:latin typeface="Brandon Text Office"/>
                <a:cs typeface="Brandon Text Office"/>
              </a:rPr>
              <a:t>Cricket</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unable</a:t>
            </a:r>
            <a:r>
              <a:rPr sz="1000" spc="-3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30">
                <a:solidFill>
                  <a:srgbClr val="233760"/>
                </a:solidFill>
                <a:latin typeface="Brandon Text Office"/>
                <a:cs typeface="Brandon Text Office"/>
              </a:rPr>
              <a:t> </a:t>
            </a:r>
            <a:r>
              <a:rPr sz="1000">
                <a:solidFill>
                  <a:srgbClr val="233760"/>
                </a:solidFill>
                <a:latin typeface="Brandon Text Office"/>
                <a:cs typeface="Brandon Text Office"/>
              </a:rPr>
              <a:t>admit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spectators</a:t>
            </a:r>
            <a:r>
              <a:rPr sz="1000" spc="-30">
                <a:solidFill>
                  <a:srgbClr val="233760"/>
                </a:solidFill>
                <a:latin typeface="Brandon Text Office"/>
                <a:cs typeface="Brandon Text Office"/>
              </a:rPr>
              <a:t> </a:t>
            </a:r>
            <a:r>
              <a:rPr sz="1000">
                <a:solidFill>
                  <a:srgbClr val="233760"/>
                </a:solidFill>
                <a:latin typeface="Brandon Text Office"/>
                <a:cs typeface="Brandon Text Office"/>
              </a:rPr>
              <a:t>("COVID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Event");</a:t>
            </a:r>
            <a:r>
              <a:rPr sz="1000" spc="-30">
                <a:solidFill>
                  <a:srgbClr val="233760"/>
                </a:solidFill>
                <a:latin typeface="Brandon Text Office"/>
                <a:cs typeface="Brandon Text Office"/>
              </a:rPr>
              <a:t> </a:t>
            </a:r>
            <a:r>
              <a:rPr sz="1000" spc="-25">
                <a:solidFill>
                  <a:srgbClr val="233760"/>
                </a:solidFill>
                <a:latin typeface="Brandon Text Office"/>
                <a:cs typeface="Brandon Text Office"/>
              </a:rPr>
              <a:t>and</a:t>
            </a:r>
            <a:endParaRPr sz="1000">
              <a:latin typeface="Brandon Text Office"/>
              <a:cs typeface="Brandon Text Office"/>
            </a:endParaRPr>
          </a:p>
        </p:txBody>
      </p:sp>
      <p:sp>
        <p:nvSpPr>
          <p:cNvPr id="32" name="object 32"/>
          <p:cNvSpPr txBox="1"/>
          <p:nvPr/>
        </p:nvSpPr>
        <p:spPr>
          <a:xfrm>
            <a:off x="1561071" y="8078672"/>
            <a:ext cx="5481320" cy="885825"/>
          </a:xfrm>
          <a:prstGeom prst="rect">
            <a:avLst/>
          </a:prstGeom>
        </p:spPr>
        <p:txBody>
          <a:bodyPr vert="horz" wrap="square" lIns="0" tIns="25400" rIns="0" bIns="0" rtlCol="0">
            <a:spAutoFit/>
          </a:bodyPr>
          <a:lstStyle/>
          <a:p>
            <a:pPr marL="12700" marR="5080" algn="just">
              <a:lnSpc>
                <a:spcPts val="1120"/>
              </a:lnSpc>
              <a:spcBef>
                <a:spcPts val="200"/>
              </a:spcBef>
            </a:pPr>
            <a:r>
              <a:rPr sz="1000">
                <a:solidFill>
                  <a:srgbClr val="233760"/>
                </a:solidFill>
                <a:latin typeface="Brandon Text Office"/>
                <a:cs typeface="Brandon Text Office"/>
              </a:rPr>
              <a:t>If, as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 result</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of </a:t>
            </a:r>
            <a:r>
              <a:rPr sz="1000" spc="-10">
                <a:solidFill>
                  <a:srgbClr val="233760"/>
                </a:solidFill>
                <a:latin typeface="Brandon Text Office"/>
                <a:cs typeface="Brandon Text Office"/>
              </a:rPr>
              <a:t>COVID-</a:t>
            </a:r>
            <a:r>
              <a:rPr sz="1000">
                <a:solidFill>
                  <a:srgbClr val="233760"/>
                </a:solidFill>
                <a:latin typeface="Brandon Text Office"/>
                <a:cs typeface="Brandon Text Office"/>
              </a:rPr>
              <a:t>19</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5">
                <a:solidFill>
                  <a:srgbClr val="233760"/>
                </a:solidFill>
                <a:latin typeface="Brandon Text Office"/>
                <a:cs typeface="Brandon Text Office"/>
              </a:rPr>
              <a:t> </a:t>
            </a:r>
            <a:r>
              <a:rPr sz="1000">
                <a:solidFill>
                  <a:srgbClr val="233760"/>
                </a:solidFill>
                <a:latin typeface="Brandon Text Office"/>
                <a:cs typeface="Brandon Text Office"/>
              </a:rPr>
              <a:t>in</a:t>
            </a:r>
            <a:r>
              <a:rPr sz="1000" spc="5">
                <a:solidFill>
                  <a:srgbClr val="233760"/>
                </a:solidFill>
                <a:latin typeface="Brandon Text Office"/>
                <a:cs typeface="Brandon Text Office"/>
              </a:rPr>
              <a:t> </a:t>
            </a:r>
            <a:r>
              <a:rPr sz="1000">
                <a:solidFill>
                  <a:srgbClr val="233760"/>
                </a:solidFill>
                <a:latin typeface="Brandon Text Office"/>
                <a:cs typeface="Brandon Text Office"/>
              </a:rPr>
              <a:t>circumstance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which</a:t>
            </a:r>
            <a:r>
              <a:rPr sz="1000" spc="5">
                <a:solidFill>
                  <a:srgbClr val="233760"/>
                </a:solidFill>
                <a:latin typeface="Brandon Text Office"/>
                <a:cs typeface="Brandon Text Office"/>
              </a:rPr>
              <a:t> </a:t>
            </a:r>
            <a:r>
              <a:rPr sz="1000">
                <a:solidFill>
                  <a:srgbClr val="233760"/>
                </a:solidFill>
                <a:latin typeface="Brandon Text Office"/>
                <a:cs typeface="Brandon Text Office"/>
              </a:rPr>
              <a:t>are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outside</a:t>
            </a:r>
            <a:r>
              <a:rPr sz="1000" spc="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5">
                <a:solidFill>
                  <a:srgbClr val="233760"/>
                </a:solidFill>
                <a:latin typeface="Brandon Text Office"/>
                <a:cs typeface="Brandon Text Office"/>
              </a:rPr>
              <a:t> </a:t>
            </a:r>
            <a:r>
              <a:rPr sz="1000">
                <a:solidFill>
                  <a:srgbClr val="233760"/>
                </a:solidFill>
                <a:latin typeface="Brandon Text Office"/>
                <a:cs typeface="Brandon Text Office"/>
              </a:rPr>
              <a:t>control of</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Cricket,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performance by</a:t>
            </a:r>
            <a:r>
              <a:rPr sz="1000" spc="-1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10">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1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0">
                <a:solidFill>
                  <a:srgbClr val="233760"/>
                </a:solidFill>
                <a:latin typeface="Brandon Text Office"/>
                <a:cs typeface="Brandon Text Office"/>
              </a:rPr>
              <a:t> </a:t>
            </a:r>
            <a:r>
              <a:rPr sz="1000">
                <a:solidFill>
                  <a:srgbClr val="233760"/>
                </a:solidFill>
                <a:latin typeface="Brandon Text Office"/>
                <a:cs typeface="Brandon Text Office"/>
              </a:rPr>
              <a:t>its obligations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under</a:t>
            </a:r>
            <a:r>
              <a:rPr sz="1000" spc="-5">
                <a:solidFill>
                  <a:srgbClr val="233760"/>
                </a:solidFill>
                <a:latin typeface="Brandon Text Office"/>
                <a:cs typeface="Brandon Text Office"/>
              </a:rPr>
              <a:t> </a:t>
            </a:r>
            <a:r>
              <a:rPr sz="1000">
                <a:solidFill>
                  <a:srgbClr val="233760"/>
                </a:solidFill>
                <a:latin typeface="Brandon Text Office"/>
                <a:cs typeface="Brandon Text Office"/>
              </a:rPr>
              <a:t>these</a:t>
            </a:r>
            <a:r>
              <a:rPr sz="1000" spc="-10">
                <a:solidFill>
                  <a:srgbClr val="233760"/>
                </a:solidFill>
                <a:latin typeface="Brandon Text Office"/>
                <a:cs typeface="Brandon Text Office"/>
              </a:rPr>
              <a:t> </a:t>
            </a:r>
            <a:r>
              <a:rPr sz="1000">
                <a:solidFill>
                  <a:srgbClr val="233760"/>
                </a:solidFill>
                <a:latin typeface="Brandon Text Office"/>
                <a:cs typeface="Brandon Text Office"/>
              </a:rPr>
              <a:t>Terms</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&amp; Conditions</a:t>
            </a:r>
            <a:r>
              <a:rPr sz="1000" spc="-10">
                <a:solidFill>
                  <a:srgbClr val="233760"/>
                </a:solidFill>
                <a:latin typeface="Brandon Text Office"/>
                <a:cs typeface="Brandon Text Office"/>
              </a:rPr>
              <a:t> </a:t>
            </a:r>
            <a:r>
              <a:rPr sz="1000" spc="-25">
                <a:solidFill>
                  <a:srgbClr val="233760"/>
                </a:solidFill>
                <a:latin typeface="Brandon Text Office"/>
                <a:cs typeface="Brandon Text Office"/>
              </a:rPr>
              <a:t>are </a:t>
            </a:r>
            <a:r>
              <a:rPr sz="1000">
                <a:solidFill>
                  <a:srgbClr val="233760"/>
                </a:solidFill>
                <a:latin typeface="Brandon Text Office"/>
                <a:cs typeface="Brandon Text Office"/>
              </a:rPr>
              <a:t>(or</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is</a:t>
            </a:r>
            <a:r>
              <a:rPr sz="1000" spc="35">
                <a:solidFill>
                  <a:srgbClr val="233760"/>
                </a:solidFill>
                <a:latin typeface="Brandon Text Office"/>
                <a:cs typeface="Brandon Text Office"/>
              </a:rPr>
              <a:t> </a:t>
            </a:r>
            <a:r>
              <a:rPr sz="1000">
                <a:solidFill>
                  <a:srgbClr val="233760"/>
                </a:solidFill>
                <a:latin typeface="Brandon Text Office"/>
                <a:cs typeface="Brandon Text Office"/>
              </a:rPr>
              <a:t>likely</a:t>
            </a:r>
            <a:r>
              <a:rPr sz="1000" spc="4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40">
                <a:solidFill>
                  <a:srgbClr val="233760"/>
                </a:solidFill>
                <a:latin typeface="Brandon Text Office"/>
                <a:cs typeface="Brandon Text Office"/>
              </a:rPr>
              <a:t> </a:t>
            </a:r>
            <a:r>
              <a:rPr sz="1000">
                <a:solidFill>
                  <a:srgbClr val="233760"/>
                </a:solidFill>
                <a:latin typeface="Brandon Text Office"/>
                <a:cs typeface="Brandon Text Office"/>
              </a:rPr>
              <a:t>be)</a:t>
            </a:r>
            <a:r>
              <a:rPr sz="1000" spc="35">
                <a:solidFill>
                  <a:srgbClr val="233760"/>
                </a:solidFill>
                <a:latin typeface="Brandon Text Office"/>
                <a:cs typeface="Brandon Text Office"/>
              </a:rPr>
              <a:t> </a:t>
            </a:r>
            <a:r>
              <a:rPr sz="1000">
                <a:solidFill>
                  <a:srgbClr val="233760"/>
                </a:solidFill>
                <a:latin typeface="Brandon Text Office"/>
                <a:cs typeface="Brandon Text Office"/>
              </a:rPr>
              <a:t>prevented,</a:t>
            </a:r>
            <a:r>
              <a:rPr sz="1000" spc="30">
                <a:solidFill>
                  <a:srgbClr val="233760"/>
                </a:solidFill>
                <a:latin typeface="Brandon Text Office"/>
                <a:cs typeface="Brandon Text Office"/>
              </a:rPr>
              <a:t> </a:t>
            </a:r>
            <a:r>
              <a:rPr sz="1000">
                <a:solidFill>
                  <a:srgbClr val="233760"/>
                </a:solidFill>
                <a:latin typeface="Brandon Text Office"/>
                <a:cs typeface="Brandon Text Office"/>
              </a:rPr>
              <a:t>inhibited</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35">
                <a:solidFill>
                  <a:srgbClr val="233760"/>
                </a:solidFill>
                <a:latin typeface="Brandon Text Office"/>
                <a:cs typeface="Brandon Text Office"/>
              </a:rPr>
              <a:t> </a:t>
            </a:r>
            <a:r>
              <a:rPr sz="1000">
                <a:solidFill>
                  <a:srgbClr val="233760"/>
                </a:solidFill>
                <a:latin typeface="Brandon Text Office"/>
                <a:cs typeface="Brandon Text Office"/>
              </a:rPr>
              <a:t>delayed,</a:t>
            </a:r>
            <a:r>
              <a:rPr sz="1000" spc="45">
                <a:solidFill>
                  <a:srgbClr val="233760"/>
                </a:solidFill>
                <a:latin typeface="Brandon Text Office"/>
                <a:cs typeface="Brandon Text Office"/>
              </a:rPr>
              <a:t> </a:t>
            </a:r>
            <a:r>
              <a:rPr sz="1000">
                <a:solidFill>
                  <a:srgbClr val="233760"/>
                </a:solidFill>
                <a:latin typeface="Brandon Text Office"/>
                <a:cs typeface="Brandon Text Office"/>
              </a:rPr>
              <a:t>then</a:t>
            </a:r>
            <a:r>
              <a:rPr sz="1000" spc="35">
                <a:solidFill>
                  <a:srgbClr val="233760"/>
                </a:solidFill>
                <a:latin typeface="Brandon Text Office"/>
                <a:cs typeface="Brandon Text Office"/>
              </a:rPr>
              <a:t> </a:t>
            </a:r>
            <a:r>
              <a:rPr sz="1000">
                <a:solidFill>
                  <a:srgbClr val="233760"/>
                </a:solidFill>
                <a:latin typeface="Brandon Text Office"/>
                <a:cs typeface="Brandon Text Office"/>
              </a:rPr>
              <a:t>this</a:t>
            </a:r>
            <a:r>
              <a:rPr sz="1000" spc="35">
                <a:solidFill>
                  <a:srgbClr val="233760"/>
                </a:solidFill>
                <a:latin typeface="Brandon Text Office"/>
                <a:cs typeface="Brandon Text Office"/>
              </a:rPr>
              <a:t> </a:t>
            </a:r>
            <a:r>
              <a:rPr sz="1000">
                <a:solidFill>
                  <a:srgbClr val="233760"/>
                </a:solidFill>
                <a:latin typeface="Brandon Text Office"/>
                <a:cs typeface="Brandon Text Office"/>
              </a:rPr>
              <a:t>Clause</a:t>
            </a:r>
            <a:r>
              <a:rPr sz="1000" spc="40">
                <a:solidFill>
                  <a:srgbClr val="233760"/>
                </a:solidFill>
                <a:latin typeface="Brandon Text Office"/>
                <a:cs typeface="Brandon Text Office"/>
              </a:rPr>
              <a:t> </a:t>
            </a:r>
            <a:r>
              <a:rPr sz="1000">
                <a:solidFill>
                  <a:srgbClr val="233760"/>
                </a:solidFill>
                <a:latin typeface="Brandon Text Office"/>
                <a:cs typeface="Brandon Text Office"/>
              </a:rPr>
              <a:t>will</a:t>
            </a:r>
            <a:r>
              <a:rPr sz="1000" spc="35">
                <a:solidFill>
                  <a:srgbClr val="233760"/>
                </a:solidFill>
                <a:latin typeface="Brandon Text Office"/>
                <a:cs typeface="Brandon Text Office"/>
              </a:rPr>
              <a:t> </a:t>
            </a:r>
            <a:r>
              <a:rPr sz="1000">
                <a:solidFill>
                  <a:srgbClr val="233760"/>
                </a:solidFill>
                <a:latin typeface="Brandon Text Office"/>
                <a:cs typeface="Brandon Text Office"/>
              </a:rPr>
              <a:t>apply</a:t>
            </a:r>
            <a:r>
              <a:rPr sz="1000" spc="4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4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35">
                <a:solidFill>
                  <a:srgbClr val="233760"/>
                </a:solidFill>
                <a:latin typeface="Brandon Text Office"/>
                <a:cs typeface="Brandon Text Office"/>
              </a:rPr>
              <a:t> </a:t>
            </a:r>
            <a:r>
              <a:rPr sz="1000" spc="-10">
                <a:solidFill>
                  <a:srgbClr val="233760"/>
                </a:solidFill>
                <a:latin typeface="Brandon Text Office"/>
                <a:cs typeface="Brandon Text Office"/>
              </a:rPr>
              <a:t>circumstances </a:t>
            </a:r>
            <a:r>
              <a:rPr sz="1000">
                <a:solidFill>
                  <a:srgbClr val="233760"/>
                </a:solidFill>
                <a:latin typeface="Brandon Text Office"/>
                <a:cs typeface="Brandon Text Office"/>
              </a:rPr>
              <a:t>concerned,</a:t>
            </a:r>
            <a:r>
              <a:rPr sz="1000" spc="45">
                <a:solidFill>
                  <a:srgbClr val="233760"/>
                </a:solidFill>
                <a:latin typeface="Brandon Text Office"/>
                <a:cs typeface="Brandon Text Office"/>
              </a:rPr>
              <a:t> </a:t>
            </a:r>
            <a:r>
              <a:rPr sz="1000">
                <a:solidFill>
                  <a:srgbClr val="233760"/>
                </a:solidFill>
                <a:latin typeface="Brandon Text Office"/>
                <a:cs typeface="Brandon Text Office"/>
              </a:rPr>
              <a:t>notwithstanding</a:t>
            </a:r>
            <a:r>
              <a:rPr sz="1000" spc="60">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4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55">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45">
                <a:solidFill>
                  <a:srgbClr val="233760"/>
                </a:solidFill>
                <a:latin typeface="Brandon Text Office"/>
                <a:cs typeface="Brandon Text Office"/>
              </a:rPr>
              <a:t> </a:t>
            </a:r>
            <a:r>
              <a:rPr sz="1000">
                <a:solidFill>
                  <a:srgbClr val="233760"/>
                </a:solidFill>
                <a:latin typeface="Brandon Text Office"/>
                <a:cs typeface="Brandon Text Office"/>
              </a:rPr>
              <a:t>was</a:t>
            </a:r>
            <a:r>
              <a:rPr sz="1000" spc="55">
                <a:solidFill>
                  <a:srgbClr val="233760"/>
                </a:solidFill>
                <a:latin typeface="Brandon Text Office"/>
                <a:cs typeface="Brandon Text Office"/>
              </a:rPr>
              <a:t> </a:t>
            </a:r>
            <a:r>
              <a:rPr sz="1000">
                <a:solidFill>
                  <a:srgbClr val="233760"/>
                </a:solidFill>
                <a:latin typeface="Brandon Text Office"/>
                <a:cs typeface="Brandon Text Office"/>
              </a:rPr>
              <a:t>aware</a:t>
            </a:r>
            <a:r>
              <a:rPr sz="1000" spc="55">
                <a:solidFill>
                  <a:srgbClr val="233760"/>
                </a:solidFill>
                <a:latin typeface="Brandon Text Office"/>
                <a:cs typeface="Brandon Text Office"/>
              </a:rPr>
              <a:t> </a:t>
            </a:r>
            <a:r>
              <a:rPr sz="1000">
                <a:solidFill>
                  <a:srgbClr val="233760"/>
                </a:solidFill>
                <a:latin typeface="Brandon Text Office"/>
                <a:cs typeface="Brandon Text Office"/>
              </a:rPr>
              <a:t>at</a:t>
            </a:r>
            <a:r>
              <a:rPr sz="1000" spc="4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50">
                <a:solidFill>
                  <a:srgbClr val="233760"/>
                </a:solidFill>
                <a:latin typeface="Brandon Text Office"/>
                <a:cs typeface="Brandon Text Office"/>
              </a:rPr>
              <a:t> </a:t>
            </a:r>
            <a:r>
              <a:rPr sz="1000">
                <a:solidFill>
                  <a:srgbClr val="233760"/>
                </a:solidFill>
                <a:latin typeface="Brandon Text Office"/>
                <a:cs typeface="Brandon Text Office"/>
              </a:rPr>
              <a:t>date</a:t>
            </a:r>
            <a:r>
              <a:rPr sz="1000" spc="5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5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55">
                <a:solidFill>
                  <a:srgbClr val="233760"/>
                </a:solidFill>
                <a:latin typeface="Brandon Text Office"/>
                <a:cs typeface="Brandon Text Office"/>
              </a:rPr>
              <a:t> </a:t>
            </a:r>
            <a:r>
              <a:rPr sz="1000">
                <a:solidFill>
                  <a:srgbClr val="233760"/>
                </a:solidFill>
                <a:latin typeface="Brandon Text Office"/>
                <a:cs typeface="Brandon Text Office"/>
              </a:rPr>
              <a:t>Booking</a:t>
            </a:r>
            <a:r>
              <a:rPr sz="1000" spc="45">
                <a:solidFill>
                  <a:srgbClr val="233760"/>
                </a:solidFill>
                <a:latin typeface="Brandon Text Office"/>
                <a:cs typeface="Brandon Text Office"/>
              </a:rPr>
              <a:t> </a:t>
            </a:r>
            <a:r>
              <a:rPr sz="1000" spc="-10">
                <a:solidFill>
                  <a:srgbClr val="233760"/>
                </a:solidFill>
                <a:latin typeface="Brandon Text Office"/>
                <a:cs typeface="Brandon Text Office"/>
              </a:rPr>
              <a:t>Confirmation </a:t>
            </a:r>
            <a:r>
              <a:rPr sz="1000">
                <a:solidFill>
                  <a:srgbClr val="233760"/>
                </a:solidFill>
                <a:latin typeface="Brandon Text Office"/>
                <a:cs typeface="Brandon Text Office"/>
              </a:rPr>
              <a:t>that</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adverse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effect</a:t>
            </a:r>
            <a:r>
              <a:rPr sz="1000" spc="10">
                <a:solidFill>
                  <a:srgbClr val="233760"/>
                </a:solidFill>
                <a:latin typeface="Brandon Text Office"/>
                <a:cs typeface="Brandon Text Office"/>
              </a:rPr>
              <a:t> </a:t>
            </a:r>
            <a:r>
              <a:rPr sz="1000">
                <a:solidFill>
                  <a:srgbClr val="233760"/>
                </a:solidFill>
                <a:latin typeface="Brandon Text Office"/>
                <a:cs typeface="Brandon Text Office"/>
              </a:rPr>
              <a:t>due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15">
                <a:solidFill>
                  <a:srgbClr val="233760"/>
                </a:solidFill>
                <a:latin typeface="Brandon Text Office"/>
                <a:cs typeface="Brandon Text Office"/>
              </a:rPr>
              <a:t> </a:t>
            </a:r>
            <a:r>
              <a:rPr sz="1000" spc="-10">
                <a:solidFill>
                  <a:srgbClr val="233760"/>
                </a:solidFill>
                <a:latin typeface="Brandon Text Office"/>
                <a:cs typeface="Brandon Text Office"/>
              </a:rPr>
              <a:t>COVID-</a:t>
            </a:r>
            <a:r>
              <a:rPr sz="1000">
                <a:solidFill>
                  <a:srgbClr val="233760"/>
                </a:solidFill>
                <a:latin typeface="Brandon Text Office"/>
                <a:cs typeface="Brandon Text Office"/>
              </a:rPr>
              <a:t>19</a:t>
            </a:r>
            <a:r>
              <a:rPr sz="1000" spc="20">
                <a:solidFill>
                  <a:srgbClr val="233760"/>
                </a:solidFill>
                <a:latin typeface="Brandon Text Office"/>
                <a:cs typeface="Brandon Text Office"/>
              </a:rPr>
              <a:t> </a:t>
            </a:r>
            <a:r>
              <a:rPr sz="1000">
                <a:solidFill>
                  <a:srgbClr val="233760"/>
                </a:solidFill>
                <a:latin typeface="Brandon Text Office"/>
                <a:cs typeface="Brandon Text Office"/>
              </a:rPr>
              <a:t>was</a:t>
            </a:r>
            <a:r>
              <a:rPr sz="1000" spc="10">
                <a:solidFill>
                  <a:srgbClr val="233760"/>
                </a:solidFill>
                <a:latin typeface="Brandon Text Office"/>
                <a:cs typeface="Brandon Text Office"/>
              </a:rPr>
              <a:t> </a:t>
            </a:r>
            <a:r>
              <a:rPr sz="1000">
                <a:solidFill>
                  <a:srgbClr val="233760"/>
                </a:solidFill>
                <a:latin typeface="Brandon Text Office"/>
                <a:cs typeface="Brandon Text Office"/>
              </a:rPr>
              <a:t>a</a:t>
            </a:r>
            <a:r>
              <a:rPr sz="1000" spc="10">
                <a:solidFill>
                  <a:srgbClr val="233760"/>
                </a:solidFill>
                <a:latin typeface="Brandon Text Office"/>
                <a:cs typeface="Brandon Text Office"/>
              </a:rPr>
              <a:t> </a:t>
            </a:r>
            <a:r>
              <a:rPr sz="1000">
                <a:solidFill>
                  <a:srgbClr val="233760"/>
                </a:solidFill>
                <a:latin typeface="Brandon Text Office"/>
                <a:cs typeface="Brandon Text Office"/>
              </a:rPr>
              <a:t>circumstance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that</a:t>
            </a:r>
            <a:r>
              <a:rPr sz="1000" spc="5">
                <a:solidFill>
                  <a:srgbClr val="233760"/>
                </a:solidFill>
                <a:latin typeface="Brandon Text Office"/>
                <a:cs typeface="Brandon Text Office"/>
              </a:rPr>
              <a:t> </a:t>
            </a:r>
            <a:r>
              <a:rPr sz="1000">
                <a:solidFill>
                  <a:srgbClr val="233760"/>
                </a:solidFill>
                <a:latin typeface="Brandon Text Office"/>
                <a:cs typeface="Brandon Text Office"/>
              </a:rPr>
              <a:t>might</a:t>
            </a:r>
            <a:r>
              <a:rPr sz="1000" spc="10">
                <a:solidFill>
                  <a:srgbClr val="233760"/>
                </a:solidFill>
                <a:latin typeface="Brandon Text Office"/>
                <a:cs typeface="Brandon Text Office"/>
              </a:rPr>
              <a:t> </a:t>
            </a:r>
            <a:r>
              <a:rPr sz="1000">
                <a:solidFill>
                  <a:srgbClr val="233760"/>
                </a:solidFill>
                <a:latin typeface="Brandon Text Office"/>
                <a:cs typeface="Brandon Text Office"/>
              </a:rPr>
              <a:t>arise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after</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date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5">
                <a:solidFill>
                  <a:srgbClr val="233760"/>
                </a:solidFill>
                <a:latin typeface="Brandon Text Office"/>
                <a:cs typeface="Brandon Text Office"/>
              </a:rPr>
              <a:t> </a:t>
            </a:r>
            <a:r>
              <a:rPr sz="1000" spc="-25">
                <a:solidFill>
                  <a:srgbClr val="233760"/>
                </a:solidFill>
                <a:latin typeface="Brandon Text Office"/>
                <a:cs typeface="Brandon Text Office"/>
              </a:rPr>
              <a:t>the </a:t>
            </a:r>
            <a:r>
              <a:rPr sz="1000">
                <a:solidFill>
                  <a:srgbClr val="233760"/>
                </a:solidFill>
                <a:latin typeface="Brandon Text Office"/>
                <a:cs typeface="Brandon Text Office"/>
              </a:rPr>
              <a:t>Booking</a:t>
            </a:r>
            <a:r>
              <a:rPr sz="1000" spc="-30">
                <a:solidFill>
                  <a:srgbClr val="233760"/>
                </a:solidFill>
                <a:latin typeface="Brandon Text Office"/>
                <a:cs typeface="Brandon Text Office"/>
              </a:rPr>
              <a:t> </a:t>
            </a:r>
            <a:r>
              <a:rPr sz="1000" spc="-10">
                <a:solidFill>
                  <a:srgbClr val="233760"/>
                </a:solidFill>
                <a:latin typeface="Brandon Text Office"/>
                <a:cs typeface="Brandon Text Office"/>
              </a:rPr>
              <a:t>Confirmation</a:t>
            </a:r>
            <a:r>
              <a:rPr sz="1000" spc="-20">
                <a:solidFill>
                  <a:srgbClr val="233760"/>
                </a:solidFill>
                <a:latin typeface="Brandon Text Office"/>
                <a:cs typeface="Brandon Text Office"/>
              </a:rPr>
              <a:t> </a:t>
            </a:r>
            <a:r>
              <a:rPr sz="1000">
                <a:solidFill>
                  <a:srgbClr val="233760"/>
                </a:solidFill>
                <a:latin typeface="Brandon Text Office"/>
                <a:cs typeface="Brandon Text Office"/>
              </a:rPr>
              <a:t>and</a:t>
            </a:r>
            <a:r>
              <a:rPr sz="1000" spc="-15">
                <a:solidFill>
                  <a:srgbClr val="233760"/>
                </a:solidFill>
                <a:latin typeface="Brandon Text Office"/>
                <a:cs typeface="Brandon Text Office"/>
              </a:rPr>
              <a:t> </a:t>
            </a:r>
            <a:r>
              <a:rPr sz="1000">
                <a:solidFill>
                  <a:srgbClr val="233760"/>
                </a:solidFill>
                <a:latin typeface="Brandon Text Office"/>
                <a:cs typeface="Brandon Text Office"/>
              </a:rPr>
              <a:t>therefore</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15">
                <a:solidFill>
                  <a:srgbClr val="233760"/>
                </a:solidFill>
                <a:latin typeface="Brandon Text Office"/>
                <a:cs typeface="Brandon Text Office"/>
              </a:rPr>
              <a:t> </a:t>
            </a:r>
            <a:r>
              <a:rPr sz="1000">
                <a:solidFill>
                  <a:srgbClr val="233760"/>
                </a:solidFill>
                <a:latin typeface="Brandon Text Office"/>
                <a:cs typeface="Brandon Text Office"/>
              </a:rPr>
              <a:t>Contract</a:t>
            </a:r>
            <a:r>
              <a:rPr sz="1000" spc="-25">
                <a:solidFill>
                  <a:srgbClr val="233760"/>
                </a:solidFill>
                <a:latin typeface="Brandon Text Office"/>
                <a:cs typeface="Brandon Text Office"/>
              </a:rPr>
              <a:t> </a:t>
            </a:r>
            <a:r>
              <a:rPr sz="1000">
                <a:solidFill>
                  <a:srgbClr val="233760"/>
                </a:solidFill>
                <a:latin typeface="Brandon Text Office"/>
                <a:cs typeface="Brandon Text Office"/>
              </a:rPr>
              <a:t>entered</a:t>
            </a:r>
            <a:r>
              <a:rPr sz="1000" spc="-25">
                <a:solidFill>
                  <a:srgbClr val="233760"/>
                </a:solidFill>
                <a:latin typeface="Brandon Text Office"/>
                <a:cs typeface="Brandon Text Office"/>
              </a:rPr>
              <a:t> </a:t>
            </a:r>
            <a:r>
              <a:rPr sz="1000" spc="-10">
                <a:solidFill>
                  <a:srgbClr val="233760"/>
                </a:solidFill>
                <a:latin typeface="Brandon Text Office"/>
                <a:cs typeface="Brandon Text Office"/>
              </a:rPr>
              <a:t>into.</a:t>
            </a:r>
            <a:endParaRPr sz="1000">
              <a:latin typeface="Brandon Text Office"/>
              <a:cs typeface="Brandon Text Offic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29081" y="1265847"/>
            <a:ext cx="173990"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(e)</a:t>
            </a:r>
            <a:endParaRPr sz="1000">
              <a:latin typeface="Brandon Text Office"/>
              <a:cs typeface="Brandon Text Office"/>
            </a:endParaRPr>
          </a:p>
        </p:txBody>
      </p:sp>
      <p:sp>
        <p:nvSpPr>
          <p:cNvPr id="3" name="object 3"/>
          <p:cNvSpPr txBox="1"/>
          <p:nvPr/>
        </p:nvSpPr>
        <p:spPr>
          <a:xfrm>
            <a:off x="1386950" y="1265847"/>
            <a:ext cx="5596890" cy="633095"/>
          </a:xfrm>
          <a:prstGeom prst="rect">
            <a:avLst/>
          </a:prstGeom>
        </p:spPr>
        <p:txBody>
          <a:bodyPr vert="horz" wrap="square" lIns="0" tIns="12065" rIns="0" bIns="0" rtlCol="0">
            <a:spAutoFit/>
          </a:bodyPr>
          <a:lstStyle/>
          <a:p>
            <a:pPr marL="12700" marR="5080" indent="10795">
              <a:lnSpc>
                <a:spcPct val="100000"/>
              </a:lnSpc>
              <a:spcBef>
                <a:spcPts val="95"/>
              </a:spcBef>
            </a:pPr>
            <a:r>
              <a:rPr sz="1000">
                <a:solidFill>
                  <a:srgbClr val="233760"/>
                </a:solidFill>
                <a:latin typeface="Brandon Text Office"/>
                <a:cs typeface="Brandon Text Office"/>
              </a:rPr>
              <a:t>Middlesex</a:t>
            </a:r>
            <a:r>
              <a:rPr sz="1000" spc="75">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80">
                <a:solidFill>
                  <a:srgbClr val="233760"/>
                </a:solidFill>
                <a:latin typeface="Brandon Text Office"/>
                <a:cs typeface="Brandon Text Office"/>
              </a:rPr>
              <a:t> </a:t>
            </a:r>
            <a:r>
              <a:rPr sz="1000">
                <a:solidFill>
                  <a:srgbClr val="233760"/>
                </a:solidFill>
                <a:latin typeface="Brandon Text Office"/>
                <a:cs typeface="Brandon Text Office"/>
              </a:rPr>
              <a:t>may</a:t>
            </a:r>
            <a:r>
              <a:rPr sz="1000" spc="80">
                <a:solidFill>
                  <a:srgbClr val="233760"/>
                </a:solidFill>
                <a:latin typeface="Brandon Text Office"/>
                <a:cs typeface="Brandon Text Office"/>
              </a:rPr>
              <a:t> </a:t>
            </a:r>
            <a:r>
              <a:rPr sz="1000">
                <a:solidFill>
                  <a:srgbClr val="233760"/>
                </a:solidFill>
                <a:latin typeface="Brandon Text Office"/>
                <a:cs typeface="Brandon Text Office"/>
              </a:rPr>
              <a:t>cancel</a:t>
            </a:r>
            <a:r>
              <a:rPr sz="1000" spc="8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80">
                <a:solidFill>
                  <a:srgbClr val="233760"/>
                </a:solidFill>
                <a:latin typeface="Brandon Text Office"/>
                <a:cs typeface="Brandon Text Office"/>
              </a:rPr>
              <a:t> </a:t>
            </a:r>
            <a:r>
              <a:rPr sz="1000">
                <a:solidFill>
                  <a:srgbClr val="233760"/>
                </a:solidFill>
                <a:latin typeface="Brandon Text Office"/>
                <a:cs typeface="Brandon Text Office"/>
              </a:rPr>
              <a:t>event</a:t>
            </a:r>
            <a:r>
              <a:rPr sz="1000" spc="80">
                <a:solidFill>
                  <a:srgbClr val="233760"/>
                </a:solidFill>
                <a:latin typeface="Brandon Text Office"/>
                <a:cs typeface="Brandon Text Office"/>
              </a:rPr>
              <a:t> </a:t>
            </a:r>
            <a:r>
              <a:rPr sz="1000">
                <a:solidFill>
                  <a:srgbClr val="233760"/>
                </a:solidFill>
                <a:latin typeface="Brandon Text Office"/>
                <a:cs typeface="Brandon Text Office"/>
              </a:rPr>
              <a:t>at</a:t>
            </a:r>
            <a:r>
              <a:rPr sz="1000" spc="75">
                <a:solidFill>
                  <a:srgbClr val="233760"/>
                </a:solidFill>
                <a:latin typeface="Brandon Text Office"/>
                <a:cs typeface="Brandon Text Office"/>
              </a:rPr>
              <a:t> </a:t>
            </a:r>
            <a:r>
              <a:rPr sz="1000">
                <a:solidFill>
                  <a:srgbClr val="233760"/>
                </a:solidFill>
                <a:latin typeface="Brandon Text Office"/>
                <a:cs typeface="Brandon Text Office"/>
              </a:rPr>
              <a:t>any</a:t>
            </a:r>
            <a:r>
              <a:rPr sz="1000" spc="80">
                <a:solidFill>
                  <a:srgbClr val="233760"/>
                </a:solidFill>
                <a:latin typeface="Brandon Text Office"/>
                <a:cs typeface="Brandon Text Office"/>
              </a:rPr>
              <a:t> </a:t>
            </a:r>
            <a:r>
              <a:rPr sz="1000">
                <a:solidFill>
                  <a:srgbClr val="233760"/>
                </a:solidFill>
                <a:latin typeface="Brandon Text Office"/>
                <a:cs typeface="Brandon Text Office"/>
              </a:rPr>
              <a:t>time</a:t>
            </a:r>
            <a:r>
              <a:rPr sz="1000" spc="80">
                <a:solidFill>
                  <a:srgbClr val="233760"/>
                </a:solidFill>
                <a:latin typeface="Brandon Text Office"/>
                <a:cs typeface="Brandon Text Office"/>
              </a:rPr>
              <a:t> </a:t>
            </a:r>
            <a:r>
              <a:rPr sz="1000">
                <a:solidFill>
                  <a:srgbClr val="233760"/>
                </a:solidFill>
                <a:latin typeface="Brandon Text Office"/>
                <a:cs typeface="Brandon Text Office"/>
              </a:rPr>
              <a:t>due</a:t>
            </a:r>
            <a:r>
              <a:rPr sz="1000" spc="8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80">
                <a:solidFill>
                  <a:srgbClr val="233760"/>
                </a:solidFill>
                <a:latin typeface="Brandon Text Office"/>
                <a:cs typeface="Brandon Text Office"/>
              </a:rPr>
              <a:t> </a:t>
            </a:r>
            <a:r>
              <a:rPr sz="1000">
                <a:solidFill>
                  <a:srgbClr val="233760"/>
                </a:solidFill>
                <a:latin typeface="Brandon Text Office"/>
                <a:cs typeface="Brandon Text Office"/>
              </a:rPr>
              <a:t>a</a:t>
            </a:r>
            <a:r>
              <a:rPr sz="1000" spc="80">
                <a:solidFill>
                  <a:srgbClr val="233760"/>
                </a:solidFill>
                <a:latin typeface="Brandon Text Office"/>
                <a:cs typeface="Brandon Text Office"/>
              </a:rPr>
              <a:t> </a:t>
            </a:r>
            <a:r>
              <a:rPr sz="1000">
                <a:solidFill>
                  <a:srgbClr val="233760"/>
                </a:solidFill>
                <a:latin typeface="Brandon Text Office"/>
                <a:cs typeface="Brandon Text Office"/>
              </a:rPr>
              <a:t>COVID</a:t>
            </a:r>
            <a:r>
              <a:rPr sz="1000" spc="80">
                <a:solidFill>
                  <a:srgbClr val="233760"/>
                </a:solidFill>
                <a:latin typeface="Brandon Text Office"/>
                <a:cs typeface="Brandon Text Office"/>
              </a:rPr>
              <a:t> </a:t>
            </a:r>
            <a:r>
              <a:rPr sz="1000">
                <a:solidFill>
                  <a:srgbClr val="233760"/>
                </a:solidFill>
                <a:latin typeface="Brandon Text Office"/>
                <a:cs typeface="Brandon Text Office"/>
              </a:rPr>
              <a:t>Event</a:t>
            </a:r>
            <a:r>
              <a:rPr sz="1000" spc="75">
                <a:solidFill>
                  <a:srgbClr val="233760"/>
                </a:solidFill>
                <a:latin typeface="Brandon Text Office"/>
                <a:cs typeface="Brandon Text Office"/>
              </a:rPr>
              <a:t> </a:t>
            </a:r>
            <a:r>
              <a:rPr sz="1000">
                <a:solidFill>
                  <a:srgbClr val="233760"/>
                </a:solidFill>
                <a:latin typeface="Brandon Text Office"/>
                <a:cs typeface="Brandon Text Office"/>
              </a:rPr>
              <a:t>by</a:t>
            </a:r>
            <a:r>
              <a:rPr sz="1000" spc="80">
                <a:solidFill>
                  <a:srgbClr val="233760"/>
                </a:solidFill>
                <a:latin typeface="Brandon Text Office"/>
                <a:cs typeface="Brandon Text Office"/>
              </a:rPr>
              <a:t> </a:t>
            </a:r>
            <a:r>
              <a:rPr sz="1000">
                <a:solidFill>
                  <a:srgbClr val="233760"/>
                </a:solidFill>
                <a:latin typeface="Brandon Text Office"/>
                <a:cs typeface="Brandon Text Office"/>
              </a:rPr>
              <a:t>giving</a:t>
            </a:r>
            <a:r>
              <a:rPr sz="1000" spc="80">
                <a:solidFill>
                  <a:srgbClr val="233760"/>
                </a:solidFill>
                <a:latin typeface="Brandon Text Office"/>
                <a:cs typeface="Brandon Text Office"/>
              </a:rPr>
              <a:t> </a:t>
            </a:r>
            <a:r>
              <a:rPr sz="1000">
                <a:solidFill>
                  <a:srgbClr val="233760"/>
                </a:solidFill>
                <a:latin typeface="Brandon Text Office"/>
                <a:cs typeface="Brandon Text Office"/>
              </a:rPr>
              <a:t>notice</a:t>
            </a:r>
            <a:r>
              <a:rPr sz="1000" spc="8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80">
                <a:solidFill>
                  <a:srgbClr val="233760"/>
                </a:solidFill>
                <a:latin typeface="Brandon Text Office"/>
                <a:cs typeface="Brandon Text Office"/>
              </a:rPr>
              <a:t> </a:t>
            </a:r>
            <a:r>
              <a:rPr sz="1000" spc="-25">
                <a:solidFill>
                  <a:srgbClr val="233760"/>
                </a:solidFill>
                <a:latin typeface="Brandon Text Office"/>
                <a:cs typeface="Brandon Text Office"/>
              </a:rPr>
              <a:t>the </a:t>
            </a:r>
            <a:r>
              <a:rPr sz="1000">
                <a:solidFill>
                  <a:srgbClr val="233760"/>
                </a:solidFill>
                <a:latin typeface="Brandon Text Office"/>
                <a:cs typeface="Brandon Text Office"/>
              </a:rPr>
              <a:t>Member's</a:t>
            </a:r>
            <a:r>
              <a:rPr sz="1000" spc="65">
                <a:solidFill>
                  <a:srgbClr val="233760"/>
                </a:solidFill>
                <a:latin typeface="Brandon Text Office"/>
                <a:cs typeface="Brandon Text Office"/>
              </a:rPr>
              <a:t> </a:t>
            </a:r>
            <a:r>
              <a:rPr sz="1000">
                <a:solidFill>
                  <a:srgbClr val="233760"/>
                </a:solidFill>
                <a:latin typeface="Brandon Text Office"/>
                <a:cs typeface="Brandon Text Office"/>
              </a:rPr>
              <a:t>Email</a:t>
            </a:r>
            <a:r>
              <a:rPr sz="1000" spc="65">
                <a:solidFill>
                  <a:srgbClr val="233760"/>
                </a:solidFill>
                <a:latin typeface="Brandon Text Office"/>
                <a:cs typeface="Brandon Text Office"/>
              </a:rPr>
              <a:t> </a:t>
            </a:r>
            <a:r>
              <a:rPr sz="1000">
                <a:solidFill>
                  <a:srgbClr val="233760"/>
                </a:solidFill>
                <a:latin typeface="Brandon Text Office"/>
                <a:cs typeface="Brandon Text Office"/>
              </a:rPr>
              <a:t>Address.</a:t>
            </a:r>
            <a:r>
              <a:rPr sz="1000" spc="65">
                <a:solidFill>
                  <a:srgbClr val="233760"/>
                </a:solidFill>
                <a:latin typeface="Brandon Text Office"/>
                <a:cs typeface="Brandon Text Office"/>
              </a:rPr>
              <a:t> </a:t>
            </a:r>
            <a:r>
              <a:rPr sz="1000">
                <a:solidFill>
                  <a:srgbClr val="233760"/>
                </a:solidFill>
                <a:latin typeface="Brandon Text Office"/>
                <a:cs typeface="Brandon Text Office"/>
              </a:rPr>
              <a:t>Middlesex</a:t>
            </a:r>
            <a:r>
              <a:rPr sz="1000" spc="65">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65">
                <a:solidFill>
                  <a:srgbClr val="233760"/>
                </a:solidFill>
                <a:latin typeface="Brandon Text Office"/>
                <a:cs typeface="Brandon Text Office"/>
              </a:rPr>
              <a:t> </a:t>
            </a:r>
            <a:r>
              <a:rPr sz="1000">
                <a:solidFill>
                  <a:srgbClr val="233760"/>
                </a:solidFill>
                <a:latin typeface="Brandon Text Office"/>
                <a:cs typeface="Brandon Text Office"/>
              </a:rPr>
              <a:t>shall</a:t>
            </a:r>
            <a:r>
              <a:rPr sz="1000" spc="65">
                <a:solidFill>
                  <a:srgbClr val="233760"/>
                </a:solidFill>
                <a:latin typeface="Brandon Text Office"/>
                <a:cs typeface="Brandon Text Office"/>
              </a:rPr>
              <a:t> </a:t>
            </a:r>
            <a:r>
              <a:rPr sz="1000">
                <a:solidFill>
                  <a:srgbClr val="233760"/>
                </a:solidFill>
                <a:latin typeface="Brandon Text Office"/>
                <a:cs typeface="Brandon Text Office"/>
              </a:rPr>
              <a:t>have</a:t>
            </a:r>
            <a:r>
              <a:rPr sz="1000" spc="65">
                <a:solidFill>
                  <a:srgbClr val="233760"/>
                </a:solidFill>
                <a:latin typeface="Brandon Text Office"/>
                <a:cs typeface="Brandon Text Office"/>
              </a:rPr>
              <a:t> </a:t>
            </a:r>
            <a:r>
              <a:rPr sz="1000">
                <a:solidFill>
                  <a:srgbClr val="233760"/>
                </a:solidFill>
                <a:latin typeface="Brandon Text Office"/>
                <a:cs typeface="Brandon Text Office"/>
              </a:rPr>
              <a:t>no</a:t>
            </a:r>
            <a:r>
              <a:rPr sz="1000" spc="70">
                <a:solidFill>
                  <a:srgbClr val="233760"/>
                </a:solidFill>
                <a:latin typeface="Brandon Text Office"/>
                <a:cs typeface="Brandon Text Office"/>
              </a:rPr>
              <a:t> </a:t>
            </a:r>
            <a:r>
              <a:rPr sz="1000">
                <a:solidFill>
                  <a:srgbClr val="233760"/>
                </a:solidFill>
                <a:latin typeface="Brandon Text Office"/>
                <a:cs typeface="Brandon Text Office"/>
              </a:rPr>
              <a:t>liability</a:t>
            </a:r>
            <a:r>
              <a:rPr sz="1000" spc="6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65">
                <a:solidFill>
                  <a:srgbClr val="233760"/>
                </a:solidFill>
                <a:latin typeface="Brandon Text Office"/>
                <a:cs typeface="Brandon Text Office"/>
              </a:rPr>
              <a:t> </a:t>
            </a:r>
            <a:r>
              <a:rPr sz="1000">
                <a:solidFill>
                  <a:srgbClr val="233760"/>
                </a:solidFill>
                <a:latin typeface="Brandon Text Office"/>
                <a:cs typeface="Brandon Text Office"/>
              </a:rPr>
              <a:t>obligation</a:t>
            </a:r>
            <a:r>
              <a:rPr sz="1000" spc="65">
                <a:solidFill>
                  <a:srgbClr val="233760"/>
                </a:solidFill>
                <a:latin typeface="Brandon Text Office"/>
                <a:cs typeface="Brandon Text Office"/>
              </a:rPr>
              <a:t> </a:t>
            </a:r>
            <a:r>
              <a:rPr sz="1000">
                <a:solidFill>
                  <a:srgbClr val="233760"/>
                </a:solidFill>
                <a:latin typeface="Brandon Text Office"/>
                <a:cs typeface="Brandon Text Office"/>
              </a:rPr>
              <a:t>to</a:t>
            </a:r>
            <a:r>
              <a:rPr sz="1000" spc="6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65">
                <a:solidFill>
                  <a:srgbClr val="233760"/>
                </a:solidFill>
                <a:latin typeface="Brandon Text Office"/>
                <a:cs typeface="Brandon Text Office"/>
              </a:rPr>
              <a:t> </a:t>
            </a:r>
            <a:r>
              <a:rPr sz="1000" spc="-10">
                <a:solidFill>
                  <a:srgbClr val="233760"/>
                </a:solidFill>
                <a:latin typeface="Brandon Text Office"/>
                <a:cs typeface="Brandon Text Office"/>
              </a:rPr>
              <a:t>Member </a:t>
            </a:r>
            <a:r>
              <a:rPr sz="1000">
                <a:solidFill>
                  <a:srgbClr val="233760"/>
                </a:solidFill>
                <a:latin typeface="Brandon Text Office"/>
                <a:cs typeface="Brandon Text Office"/>
              </a:rPr>
              <a:t>arising</a:t>
            </a:r>
            <a:r>
              <a:rPr sz="1000" spc="70">
                <a:solidFill>
                  <a:srgbClr val="233760"/>
                </a:solidFill>
                <a:latin typeface="Brandon Text Office"/>
                <a:cs typeface="Brandon Text Office"/>
              </a:rPr>
              <a:t> </a:t>
            </a:r>
            <a:r>
              <a:rPr sz="1000">
                <a:solidFill>
                  <a:srgbClr val="233760"/>
                </a:solidFill>
                <a:latin typeface="Brandon Text Office"/>
                <a:cs typeface="Brandon Text Office"/>
              </a:rPr>
              <a:t>out</a:t>
            </a:r>
            <a:r>
              <a:rPr sz="1000" spc="7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70">
                <a:solidFill>
                  <a:srgbClr val="233760"/>
                </a:solidFill>
                <a:latin typeface="Brandon Text Office"/>
                <a:cs typeface="Brandon Text Office"/>
              </a:rPr>
              <a:t> </a:t>
            </a:r>
            <a:r>
              <a:rPr sz="1000">
                <a:solidFill>
                  <a:srgbClr val="233760"/>
                </a:solidFill>
                <a:latin typeface="Brandon Text Office"/>
                <a:cs typeface="Brandon Text Office"/>
              </a:rPr>
              <a:t>such</a:t>
            </a:r>
            <a:r>
              <a:rPr sz="1000" spc="75">
                <a:solidFill>
                  <a:srgbClr val="233760"/>
                </a:solidFill>
                <a:latin typeface="Brandon Text Office"/>
                <a:cs typeface="Brandon Text Office"/>
              </a:rPr>
              <a:t> </a:t>
            </a:r>
            <a:r>
              <a:rPr sz="1000">
                <a:solidFill>
                  <a:srgbClr val="233760"/>
                </a:solidFill>
                <a:latin typeface="Brandon Text Office"/>
                <a:cs typeface="Brandon Text Office"/>
              </a:rPr>
              <a:t>cancellation</a:t>
            </a:r>
            <a:r>
              <a:rPr sz="1000" spc="70">
                <a:solidFill>
                  <a:srgbClr val="233760"/>
                </a:solidFill>
                <a:latin typeface="Brandon Text Office"/>
                <a:cs typeface="Brandon Text Office"/>
              </a:rPr>
              <a:t> </a:t>
            </a:r>
            <a:r>
              <a:rPr sz="1000">
                <a:solidFill>
                  <a:srgbClr val="233760"/>
                </a:solidFill>
                <a:latin typeface="Brandon Text Office"/>
                <a:cs typeface="Brandon Text Office"/>
              </a:rPr>
              <a:t>save</a:t>
            </a:r>
            <a:r>
              <a:rPr sz="1000" spc="75">
                <a:solidFill>
                  <a:srgbClr val="233760"/>
                </a:solidFill>
                <a:latin typeface="Brandon Text Office"/>
                <a:cs typeface="Brandon Text Office"/>
              </a:rPr>
              <a:t> </a:t>
            </a:r>
            <a:r>
              <a:rPr sz="1000">
                <a:solidFill>
                  <a:srgbClr val="233760"/>
                </a:solidFill>
                <a:latin typeface="Brandon Text Office"/>
                <a:cs typeface="Brandon Text Office"/>
              </a:rPr>
              <a:t>for</a:t>
            </a:r>
            <a:r>
              <a:rPr sz="1000" spc="70">
                <a:solidFill>
                  <a:srgbClr val="233760"/>
                </a:solidFill>
                <a:latin typeface="Brandon Text Office"/>
                <a:cs typeface="Brandon Text Office"/>
              </a:rPr>
              <a:t> </a:t>
            </a:r>
            <a:r>
              <a:rPr sz="1000">
                <a:solidFill>
                  <a:srgbClr val="233760"/>
                </a:solidFill>
                <a:latin typeface="Brandon Text Office"/>
                <a:cs typeface="Brandon Text Office"/>
              </a:rPr>
              <a:t>providing</a:t>
            </a:r>
            <a:r>
              <a:rPr sz="1000" spc="75">
                <a:solidFill>
                  <a:srgbClr val="233760"/>
                </a:solidFill>
                <a:latin typeface="Brandon Text Office"/>
                <a:cs typeface="Brandon Text Office"/>
              </a:rPr>
              <a:t> </a:t>
            </a:r>
            <a:r>
              <a:rPr sz="1000">
                <a:solidFill>
                  <a:srgbClr val="233760"/>
                </a:solidFill>
                <a:latin typeface="Brandon Text Office"/>
                <a:cs typeface="Brandon Text Office"/>
              </a:rPr>
              <a:t>an</a:t>
            </a:r>
            <a:r>
              <a:rPr sz="1000" spc="75">
                <a:solidFill>
                  <a:srgbClr val="233760"/>
                </a:solidFill>
                <a:latin typeface="Brandon Text Office"/>
                <a:cs typeface="Brandon Text Office"/>
              </a:rPr>
              <a:t> </a:t>
            </a:r>
            <a:r>
              <a:rPr sz="1000">
                <a:solidFill>
                  <a:srgbClr val="233760"/>
                </a:solidFill>
                <a:latin typeface="Brandon Text Office"/>
                <a:cs typeface="Brandon Text Office"/>
              </a:rPr>
              <a:t>alternative</a:t>
            </a:r>
            <a:r>
              <a:rPr sz="1000" spc="70">
                <a:solidFill>
                  <a:srgbClr val="233760"/>
                </a:solidFill>
                <a:latin typeface="Brandon Text Office"/>
                <a:cs typeface="Brandon Text Office"/>
              </a:rPr>
              <a:t> </a:t>
            </a:r>
            <a:r>
              <a:rPr sz="1000">
                <a:solidFill>
                  <a:srgbClr val="233760"/>
                </a:solidFill>
                <a:latin typeface="Brandon Text Office"/>
                <a:cs typeface="Brandon Text Office"/>
              </a:rPr>
              <a:t>experience</a:t>
            </a:r>
            <a:r>
              <a:rPr sz="1000" spc="7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70">
                <a:solidFill>
                  <a:srgbClr val="233760"/>
                </a:solidFill>
                <a:latin typeface="Brandon Text Office"/>
                <a:cs typeface="Brandon Text Office"/>
              </a:rPr>
              <a:t> </a:t>
            </a:r>
            <a:r>
              <a:rPr sz="1000">
                <a:solidFill>
                  <a:srgbClr val="233760"/>
                </a:solidFill>
                <a:latin typeface="Brandon Text Office"/>
                <a:cs typeface="Brandon Text Office"/>
              </a:rPr>
              <a:t>a</a:t>
            </a:r>
            <a:r>
              <a:rPr sz="1000" spc="75">
                <a:solidFill>
                  <a:srgbClr val="233760"/>
                </a:solidFill>
                <a:latin typeface="Brandon Text Office"/>
                <a:cs typeface="Brandon Text Office"/>
              </a:rPr>
              <a:t> </a:t>
            </a:r>
            <a:r>
              <a:rPr sz="1000">
                <a:solidFill>
                  <a:srgbClr val="233760"/>
                </a:solidFill>
                <a:latin typeface="Brandon Text Office"/>
                <a:cs typeface="Brandon Text Office"/>
              </a:rPr>
              <a:t>refund</a:t>
            </a:r>
            <a:r>
              <a:rPr sz="1000" spc="70">
                <a:solidFill>
                  <a:srgbClr val="233760"/>
                </a:solidFill>
                <a:latin typeface="Brandon Text Office"/>
                <a:cs typeface="Brandon Text Office"/>
              </a:rPr>
              <a:t> </a:t>
            </a:r>
            <a:r>
              <a:rPr sz="1000">
                <a:solidFill>
                  <a:srgbClr val="233760"/>
                </a:solidFill>
                <a:latin typeface="Brandon Text Office"/>
                <a:cs typeface="Brandon Text Office"/>
              </a:rPr>
              <a:t>on</a:t>
            </a:r>
            <a:r>
              <a:rPr sz="1000" spc="75">
                <a:solidFill>
                  <a:srgbClr val="233760"/>
                </a:solidFill>
                <a:latin typeface="Brandon Text Office"/>
                <a:cs typeface="Brandon Text Office"/>
              </a:rPr>
              <a:t> </a:t>
            </a:r>
            <a:r>
              <a:rPr sz="1000">
                <a:solidFill>
                  <a:srgbClr val="233760"/>
                </a:solidFill>
                <a:latin typeface="Brandon Text Office"/>
                <a:cs typeface="Brandon Text Office"/>
              </a:rPr>
              <a:t>a</a:t>
            </a:r>
            <a:r>
              <a:rPr sz="1000" spc="75">
                <a:solidFill>
                  <a:srgbClr val="233760"/>
                </a:solidFill>
                <a:latin typeface="Brandon Text Office"/>
                <a:cs typeface="Brandon Text Office"/>
              </a:rPr>
              <a:t> </a:t>
            </a:r>
            <a:r>
              <a:rPr sz="1000" spc="-20">
                <a:solidFill>
                  <a:srgbClr val="233760"/>
                </a:solidFill>
                <a:latin typeface="Brandon Text Office"/>
                <a:cs typeface="Brandon Text Office"/>
              </a:rPr>
              <a:t>pro- </a:t>
            </a:r>
            <a:r>
              <a:rPr sz="1000">
                <a:solidFill>
                  <a:srgbClr val="233760"/>
                </a:solidFill>
                <a:latin typeface="Brandon Text Office"/>
                <a:cs typeface="Brandon Text Office"/>
              </a:rPr>
              <a:t>rate</a:t>
            </a:r>
            <a:r>
              <a:rPr sz="1000" spc="80">
                <a:solidFill>
                  <a:srgbClr val="233760"/>
                </a:solidFill>
                <a:latin typeface="Brandon Text Office"/>
                <a:cs typeface="Brandon Text Office"/>
              </a:rPr>
              <a:t> </a:t>
            </a:r>
            <a:r>
              <a:rPr sz="1000" spc="-20">
                <a:solidFill>
                  <a:srgbClr val="233760"/>
                </a:solidFill>
                <a:latin typeface="Brandon Text Office"/>
                <a:cs typeface="Brandon Text Office"/>
              </a:rPr>
              <a:t>basis</a:t>
            </a:r>
            <a:endParaRPr sz="1000">
              <a:latin typeface="Brandon Text Office"/>
              <a:cs typeface="Brandon Text Office"/>
            </a:endParaRPr>
          </a:p>
        </p:txBody>
      </p:sp>
      <p:sp>
        <p:nvSpPr>
          <p:cNvPr id="4" name="object 4"/>
          <p:cNvSpPr txBox="1"/>
          <p:nvPr/>
        </p:nvSpPr>
        <p:spPr>
          <a:xfrm>
            <a:off x="1715516" y="9575350"/>
            <a:ext cx="4142104" cy="419100"/>
          </a:xfrm>
          <a:prstGeom prst="rect">
            <a:avLst/>
          </a:prstGeom>
        </p:spPr>
        <p:txBody>
          <a:bodyPr vert="horz" wrap="square" lIns="0" tIns="12700" rIns="0" bIns="0" rtlCol="0">
            <a:spAutoFit/>
          </a:bodyPr>
          <a:lstStyle/>
          <a:p>
            <a:pPr marL="12065" marR="5080" algn="ctr">
              <a:lnSpc>
                <a:spcPct val="107500"/>
              </a:lnSpc>
              <a:spcBef>
                <a:spcPts val="100"/>
              </a:spcBef>
            </a:pPr>
            <a:r>
              <a:rPr sz="800" spc="-30">
                <a:solidFill>
                  <a:srgbClr val="233760"/>
                </a:solidFill>
                <a:latin typeface="Brandon Text Office"/>
                <a:cs typeface="Brandon Text Office"/>
              </a:rPr>
              <a:t>Please</a:t>
            </a:r>
            <a:r>
              <a:rPr sz="800" spc="-40">
                <a:solidFill>
                  <a:srgbClr val="233760"/>
                </a:solidFill>
                <a:latin typeface="Brandon Text Office"/>
                <a:cs typeface="Brandon Text Office"/>
              </a:rPr>
              <a:t> </a:t>
            </a:r>
            <a:r>
              <a:rPr sz="800" spc="-25">
                <a:solidFill>
                  <a:srgbClr val="233760"/>
                </a:solidFill>
                <a:latin typeface="Brandon Text Office"/>
                <a:cs typeface="Brandon Text Office"/>
              </a:rPr>
              <a:t>return</a:t>
            </a:r>
            <a:r>
              <a:rPr sz="800" spc="-5">
                <a:solidFill>
                  <a:srgbClr val="233760"/>
                </a:solidFill>
                <a:latin typeface="Brandon Text Office"/>
                <a:cs typeface="Brandon Text Office"/>
              </a:rPr>
              <a:t> </a:t>
            </a:r>
            <a:r>
              <a:rPr sz="800" spc="-20">
                <a:solidFill>
                  <a:srgbClr val="233760"/>
                </a:solidFill>
                <a:latin typeface="Brandon Text Office"/>
                <a:cs typeface="Brandon Text Office"/>
              </a:rPr>
              <a:t>the</a:t>
            </a:r>
            <a:r>
              <a:rPr sz="800" spc="-25">
                <a:solidFill>
                  <a:srgbClr val="233760"/>
                </a:solidFill>
                <a:latin typeface="Brandon Text Office"/>
                <a:cs typeface="Brandon Text Office"/>
              </a:rPr>
              <a:t> </a:t>
            </a:r>
            <a:r>
              <a:rPr sz="800" spc="-30">
                <a:solidFill>
                  <a:srgbClr val="233760"/>
                </a:solidFill>
                <a:latin typeface="Brandon Text Office"/>
                <a:cs typeface="Brandon Text Office"/>
              </a:rPr>
              <a:t>completed</a:t>
            </a:r>
            <a:r>
              <a:rPr sz="800" spc="5">
                <a:solidFill>
                  <a:srgbClr val="233760"/>
                </a:solidFill>
                <a:latin typeface="Brandon Text Office"/>
                <a:cs typeface="Brandon Text Office"/>
              </a:rPr>
              <a:t> </a:t>
            </a:r>
            <a:r>
              <a:rPr sz="800" spc="-25">
                <a:solidFill>
                  <a:srgbClr val="233760"/>
                </a:solidFill>
                <a:latin typeface="Brandon Text Office"/>
                <a:cs typeface="Brandon Text Office"/>
              </a:rPr>
              <a:t>form </a:t>
            </a:r>
            <a:r>
              <a:rPr sz="800" spc="-20">
                <a:solidFill>
                  <a:srgbClr val="233760"/>
                </a:solidFill>
                <a:latin typeface="Brandon Text Office"/>
                <a:cs typeface="Brandon Text Office"/>
              </a:rPr>
              <a:t>to</a:t>
            </a:r>
            <a:r>
              <a:rPr sz="800" spc="20">
                <a:solidFill>
                  <a:srgbClr val="233760"/>
                </a:solidFill>
                <a:latin typeface="Brandon Text Office"/>
                <a:cs typeface="Brandon Text Office"/>
              </a:rPr>
              <a:t> </a:t>
            </a:r>
            <a:r>
              <a:rPr sz="800" spc="-30">
                <a:solidFill>
                  <a:srgbClr val="233760"/>
                </a:solidFill>
                <a:latin typeface="Brandon Text Office"/>
                <a:cs typeface="Brandon Text Office"/>
              </a:rPr>
              <a:t>Middlesex</a:t>
            </a:r>
            <a:r>
              <a:rPr sz="800" spc="-5">
                <a:solidFill>
                  <a:srgbClr val="233760"/>
                </a:solidFill>
                <a:latin typeface="Brandon Text Office"/>
                <a:cs typeface="Brandon Text Office"/>
              </a:rPr>
              <a:t> </a:t>
            </a:r>
            <a:r>
              <a:rPr sz="800" spc="-30">
                <a:solidFill>
                  <a:srgbClr val="233760"/>
                </a:solidFill>
                <a:latin typeface="Brandon Text Office"/>
                <a:cs typeface="Brandon Text Office"/>
              </a:rPr>
              <a:t>Cricket,</a:t>
            </a:r>
            <a:r>
              <a:rPr sz="800" spc="-25">
                <a:solidFill>
                  <a:srgbClr val="233760"/>
                </a:solidFill>
                <a:latin typeface="Brandon Text Office"/>
                <a:cs typeface="Brandon Text Office"/>
              </a:rPr>
              <a:t> Lord’s</a:t>
            </a:r>
            <a:r>
              <a:rPr sz="800" spc="-30">
                <a:solidFill>
                  <a:srgbClr val="233760"/>
                </a:solidFill>
                <a:latin typeface="Brandon Text Office"/>
                <a:cs typeface="Brandon Text Office"/>
              </a:rPr>
              <a:t> </a:t>
            </a:r>
            <a:r>
              <a:rPr sz="800" spc="-20">
                <a:solidFill>
                  <a:srgbClr val="233760"/>
                </a:solidFill>
                <a:latin typeface="Brandon Text Office"/>
                <a:cs typeface="Brandon Text Office"/>
              </a:rPr>
              <a:t>Cricket</a:t>
            </a:r>
            <a:r>
              <a:rPr sz="800" spc="-10">
                <a:solidFill>
                  <a:srgbClr val="233760"/>
                </a:solidFill>
                <a:latin typeface="Brandon Text Office"/>
                <a:cs typeface="Brandon Text Office"/>
              </a:rPr>
              <a:t> </a:t>
            </a:r>
            <a:r>
              <a:rPr sz="800" spc="-25">
                <a:solidFill>
                  <a:srgbClr val="233760"/>
                </a:solidFill>
                <a:latin typeface="Brandon Text Office"/>
                <a:cs typeface="Brandon Text Office"/>
              </a:rPr>
              <a:t>Ground, London,</a:t>
            </a:r>
            <a:r>
              <a:rPr sz="800" spc="-10">
                <a:solidFill>
                  <a:srgbClr val="233760"/>
                </a:solidFill>
                <a:latin typeface="Brandon Text Office"/>
                <a:cs typeface="Brandon Text Office"/>
              </a:rPr>
              <a:t> </a:t>
            </a:r>
            <a:r>
              <a:rPr sz="800" spc="-15">
                <a:solidFill>
                  <a:srgbClr val="233760"/>
                </a:solidFill>
                <a:latin typeface="Brandon Text Office"/>
                <a:cs typeface="Brandon Text Office"/>
              </a:rPr>
              <a:t>NW8</a:t>
            </a:r>
            <a:r>
              <a:rPr sz="800" spc="-5">
                <a:solidFill>
                  <a:srgbClr val="233760"/>
                </a:solidFill>
                <a:latin typeface="Brandon Text Office"/>
                <a:cs typeface="Brandon Text Office"/>
              </a:rPr>
              <a:t> </a:t>
            </a:r>
            <a:r>
              <a:rPr sz="800" spc="-25">
                <a:solidFill>
                  <a:srgbClr val="233760"/>
                </a:solidFill>
                <a:latin typeface="Brandon Text Office"/>
                <a:cs typeface="Brandon Text Office"/>
              </a:rPr>
              <a:t>8QN</a:t>
            </a:r>
            <a:r>
              <a:rPr sz="800" spc="500">
                <a:solidFill>
                  <a:srgbClr val="233760"/>
                </a:solidFill>
                <a:latin typeface="Brandon Text Office"/>
                <a:cs typeface="Brandon Text Office"/>
              </a:rPr>
              <a:t> </a:t>
            </a:r>
            <a:r>
              <a:rPr sz="800" spc="-20">
                <a:solidFill>
                  <a:srgbClr val="233760"/>
                </a:solidFill>
                <a:latin typeface="Brandon Text Office"/>
                <a:cs typeface="Brandon Text Office"/>
              </a:rPr>
              <a:t>If</a:t>
            </a:r>
            <a:r>
              <a:rPr sz="800" spc="-50">
                <a:solidFill>
                  <a:srgbClr val="233760"/>
                </a:solidFill>
                <a:latin typeface="Brandon Text Office"/>
                <a:cs typeface="Brandon Text Office"/>
              </a:rPr>
              <a:t> </a:t>
            </a:r>
            <a:r>
              <a:rPr sz="800" spc="-20">
                <a:solidFill>
                  <a:srgbClr val="233760"/>
                </a:solidFill>
                <a:latin typeface="Brandon Text Office"/>
                <a:cs typeface="Brandon Text Office"/>
              </a:rPr>
              <a:t>you</a:t>
            </a:r>
            <a:r>
              <a:rPr sz="800" spc="-40">
                <a:solidFill>
                  <a:srgbClr val="233760"/>
                </a:solidFill>
                <a:latin typeface="Brandon Text Office"/>
                <a:cs typeface="Brandon Text Office"/>
              </a:rPr>
              <a:t> </a:t>
            </a:r>
            <a:r>
              <a:rPr sz="800" spc="-25">
                <a:solidFill>
                  <a:srgbClr val="233760"/>
                </a:solidFill>
                <a:latin typeface="Brandon Text Office"/>
                <a:cs typeface="Brandon Text Office"/>
              </a:rPr>
              <a:t>have</a:t>
            </a:r>
            <a:r>
              <a:rPr sz="800" spc="-40">
                <a:solidFill>
                  <a:srgbClr val="233760"/>
                </a:solidFill>
                <a:latin typeface="Brandon Text Office"/>
                <a:cs typeface="Brandon Text Office"/>
              </a:rPr>
              <a:t> </a:t>
            </a:r>
            <a:r>
              <a:rPr sz="800" spc="-25">
                <a:solidFill>
                  <a:srgbClr val="233760"/>
                </a:solidFill>
                <a:latin typeface="Brandon Text Office"/>
                <a:cs typeface="Brandon Text Office"/>
              </a:rPr>
              <a:t>any </a:t>
            </a:r>
            <a:r>
              <a:rPr sz="800" spc="-30">
                <a:solidFill>
                  <a:srgbClr val="233760"/>
                </a:solidFill>
                <a:latin typeface="Brandon Text Office"/>
                <a:cs typeface="Brandon Text Office"/>
              </a:rPr>
              <a:t>questions</a:t>
            </a:r>
            <a:r>
              <a:rPr sz="800" spc="-25">
                <a:solidFill>
                  <a:srgbClr val="233760"/>
                </a:solidFill>
                <a:latin typeface="Brandon Text Office"/>
                <a:cs typeface="Brandon Text Office"/>
              </a:rPr>
              <a:t> </a:t>
            </a:r>
            <a:r>
              <a:rPr sz="800" spc="-10">
                <a:solidFill>
                  <a:srgbClr val="233760"/>
                </a:solidFill>
                <a:latin typeface="Brandon Text Office"/>
                <a:cs typeface="Brandon Text Office"/>
              </a:rPr>
              <a:t>or</a:t>
            </a:r>
            <a:r>
              <a:rPr sz="800" spc="-35">
                <a:solidFill>
                  <a:srgbClr val="233760"/>
                </a:solidFill>
                <a:latin typeface="Brandon Text Office"/>
                <a:cs typeface="Brandon Text Office"/>
              </a:rPr>
              <a:t> </a:t>
            </a:r>
            <a:r>
              <a:rPr sz="800" spc="-25">
                <a:solidFill>
                  <a:srgbClr val="233760"/>
                </a:solidFill>
                <a:latin typeface="Brandon Text Office"/>
                <a:cs typeface="Brandon Text Office"/>
              </a:rPr>
              <a:t>wish</a:t>
            </a:r>
            <a:r>
              <a:rPr sz="800" spc="-20">
                <a:solidFill>
                  <a:srgbClr val="233760"/>
                </a:solidFill>
                <a:latin typeface="Brandon Text Office"/>
                <a:cs typeface="Brandon Text Office"/>
              </a:rPr>
              <a:t> </a:t>
            </a:r>
            <a:r>
              <a:rPr sz="800" spc="-15">
                <a:solidFill>
                  <a:srgbClr val="233760"/>
                </a:solidFill>
                <a:latin typeface="Brandon Text Office"/>
                <a:cs typeface="Brandon Text Office"/>
              </a:rPr>
              <a:t>to</a:t>
            </a:r>
            <a:r>
              <a:rPr sz="800" spc="-25">
                <a:solidFill>
                  <a:srgbClr val="233760"/>
                </a:solidFill>
                <a:latin typeface="Brandon Text Office"/>
                <a:cs typeface="Brandon Text Office"/>
              </a:rPr>
              <a:t> </a:t>
            </a:r>
            <a:r>
              <a:rPr sz="800" spc="-30">
                <a:solidFill>
                  <a:srgbClr val="233760"/>
                </a:solidFill>
                <a:latin typeface="Brandon Text Office"/>
                <a:cs typeface="Brandon Text Office"/>
              </a:rPr>
              <a:t>discuss</a:t>
            </a:r>
            <a:r>
              <a:rPr sz="800" spc="-25">
                <a:solidFill>
                  <a:srgbClr val="233760"/>
                </a:solidFill>
                <a:latin typeface="Brandon Text Office"/>
                <a:cs typeface="Brandon Text Office"/>
              </a:rPr>
              <a:t> </a:t>
            </a:r>
            <a:r>
              <a:rPr sz="800" spc="-30">
                <a:solidFill>
                  <a:srgbClr val="233760"/>
                </a:solidFill>
                <a:latin typeface="Brandon Text Office"/>
                <a:cs typeface="Brandon Text Office"/>
              </a:rPr>
              <a:t>membership</a:t>
            </a:r>
            <a:r>
              <a:rPr sz="800" spc="-15">
                <a:solidFill>
                  <a:srgbClr val="233760"/>
                </a:solidFill>
                <a:latin typeface="Brandon Text Office"/>
                <a:cs typeface="Brandon Text Office"/>
              </a:rPr>
              <a:t> </a:t>
            </a:r>
            <a:r>
              <a:rPr sz="800" spc="-30">
                <a:solidFill>
                  <a:srgbClr val="233760"/>
                </a:solidFill>
                <a:latin typeface="Brandon Text Office"/>
                <a:cs typeface="Brandon Text Office"/>
              </a:rPr>
              <a:t>further,</a:t>
            </a:r>
            <a:r>
              <a:rPr sz="800" spc="-40">
                <a:solidFill>
                  <a:srgbClr val="233760"/>
                </a:solidFill>
                <a:latin typeface="Brandon Text Office"/>
                <a:cs typeface="Brandon Text Office"/>
              </a:rPr>
              <a:t> </a:t>
            </a:r>
            <a:r>
              <a:rPr sz="800" spc="-25">
                <a:solidFill>
                  <a:srgbClr val="233760"/>
                </a:solidFill>
                <a:latin typeface="Brandon Text Office"/>
                <a:cs typeface="Brandon Text Office"/>
              </a:rPr>
              <a:t>please</a:t>
            </a:r>
            <a:r>
              <a:rPr sz="800" spc="-35">
                <a:solidFill>
                  <a:srgbClr val="233760"/>
                </a:solidFill>
                <a:latin typeface="Brandon Text Office"/>
                <a:cs typeface="Brandon Text Office"/>
              </a:rPr>
              <a:t> </a:t>
            </a:r>
            <a:r>
              <a:rPr sz="800" spc="-10">
                <a:solidFill>
                  <a:srgbClr val="233760"/>
                </a:solidFill>
                <a:latin typeface="Brandon Text Office"/>
                <a:cs typeface="Brandon Text Office"/>
              </a:rPr>
              <a:t>call</a:t>
            </a:r>
            <a:r>
              <a:rPr sz="800" spc="-40">
                <a:solidFill>
                  <a:srgbClr val="233760"/>
                </a:solidFill>
                <a:latin typeface="Brandon Text Office"/>
                <a:cs typeface="Brandon Text Office"/>
              </a:rPr>
              <a:t> </a:t>
            </a:r>
            <a:r>
              <a:rPr sz="800" spc="-10">
                <a:solidFill>
                  <a:srgbClr val="233760"/>
                </a:solidFill>
                <a:latin typeface="Brandon Text Office"/>
                <a:cs typeface="Brandon Text Office"/>
              </a:rPr>
              <a:t>us</a:t>
            </a:r>
            <a:r>
              <a:rPr sz="800" spc="-25">
                <a:solidFill>
                  <a:srgbClr val="233760"/>
                </a:solidFill>
                <a:latin typeface="Brandon Text Office"/>
                <a:cs typeface="Brandon Text Office"/>
              </a:rPr>
              <a:t> </a:t>
            </a:r>
            <a:r>
              <a:rPr sz="800" spc="-10">
                <a:solidFill>
                  <a:srgbClr val="233760"/>
                </a:solidFill>
                <a:latin typeface="Brandon Text Office"/>
                <a:cs typeface="Brandon Text Office"/>
              </a:rPr>
              <a:t>on</a:t>
            </a:r>
            <a:r>
              <a:rPr sz="800" spc="-20">
                <a:solidFill>
                  <a:srgbClr val="233760"/>
                </a:solidFill>
                <a:latin typeface="Brandon Text Office"/>
                <a:cs typeface="Brandon Text Office"/>
              </a:rPr>
              <a:t> </a:t>
            </a:r>
            <a:r>
              <a:rPr sz="800" b="1" spc="-20">
                <a:solidFill>
                  <a:srgbClr val="233760"/>
                </a:solidFill>
                <a:latin typeface="Brandon Text Office"/>
                <a:cs typeface="Brandon Text Office"/>
              </a:rPr>
              <a:t>020 7289 1300</a:t>
            </a:r>
            <a:r>
              <a:rPr sz="800" b="1" spc="500">
                <a:solidFill>
                  <a:srgbClr val="233760"/>
                </a:solidFill>
                <a:latin typeface="Brandon Text Office"/>
                <a:cs typeface="Brandon Text Office"/>
              </a:rPr>
              <a:t>  </a:t>
            </a:r>
            <a:r>
              <a:rPr sz="800" spc="-10">
                <a:solidFill>
                  <a:srgbClr val="233760"/>
                </a:solidFill>
                <a:latin typeface="Brandon Text Office"/>
                <a:cs typeface="Brandon Text Office"/>
              </a:rPr>
              <a:t>or</a:t>
            </a:r>
            <a:r>
              <a:rPr sz="800" spc="-60">
                <a:solidFill>
                  <a:srgbClr val="233760"/>
                </a:solidFill>
                <a:latin typeface="Brandon Text Office"/>
                <a:cs typeface="Brandon Text Office"/>
              </a:rPr>
              <a:t> </a:t>
            </a:r>
            <a:r>
              <a:rPr sz="800" spc="-15">
                <a:solidFill>
                  <a:srgbClr val="233760"/>
                </a:solidFill>
                <a:latin typeface="Brandon Text Office"/>
                <a:cs typeface="Brandon Text Office"/>
              </a:rPr>
              <a:t>email</a:t>
            </a:r>
            <a:r>
              <a:rPr sz="800" spc="-40">
                <a:solidFill>
                  <a:srgbClr val="233760"/>
                </a:solidFill>
                <a:latin typeface="Brandon Text Office"/>
                <a:cs typeface="Brandon Text Office"/>
              </a:rPr>
              <a:t> </a:t>
            </a:r>
            <a:r>
              <a:rPr sz="800" b="1" u="sng" spc="-10">
                <a:solidFill>
                  <a:srgbClr val="0000FF"/>
                </a:solidFill>
                <a:uFill>
                  <a:solidFill>
                    <a:srgbClr val="0000FF"/>
                  </a:solidFill>
                </a:uFill>
                <a:latin typeface="Brandon Text Office"/>
                <a:cs typeface="Brandon Text Office"/>
                <a:hlinkClick r:id="rId2"/>
              </a:rPr>
              <a:t>commercial@middlesexccc.com</a:t>
            </a:r>
            <a:endParaRPr sz="800">
              <a:latin typeface="Brandon Text Office"/>
              <a:cs typeface="Brandon Text Office"/>
            </a:endParaRPr>
          </a:p>
        </p:txBody>
      </p:sp>
      <p:pic>
        <p:nvPicPr>
          <p:cNvPr id="5" name="object 5"/>
          <p:cNvPicPr/>
          <p:nvPr/>
        </p:nvPicPr>
        <p:blipFill>
          <a:blip r:embed="rId3" cstate="print"/>
          <a:stretch>
            <a:fillRect/>
          </a:stretch>
        </p:blipFill>
        <p:spPr>
          <a:xfrm>
            <a:off x="2556522" y="9064040"/>
            <a:ext cx="1027966" cy="326381"/>
          </a:xfrm>
          <a:prstGeom prst="rect">
            <a:avLst/>
          </a:prstGeom>
        </p:spPr>
      </p:pic>
      <p:grpSp>
        <p:nvGrpSpPr>
          <p:cNvPr id="6" name="object 6"/>
          <p:cNvGrpSpPr/>
          <p:nvPr/>
        </p:nvGrpSpPr>
        <p:grpSpPr>
          <a:xfrm>
            <a:off x="4091304" y="9254489"/>
            <a:ext cx="907415" cy="136525"/>
            <a:chOff x="4091304" y="9254489"/>
            <a:chExt cx="907415" cy="136525"/>
          </a:xfrm>
        </p:grpSpPr>
        <p:sp>
          <p:nvSpPr>
            <p:cNvPr id="7" name="object 7"/>
            <p:cNvSpPr/>
            <p:nvPr/>
          </p:nvSpPr>
          <p:spPr>
            <a:xfrm>
              <a:off x="4091304" y="9254489"/>
              <a:ext cx="586105" cy="135890"/>
            </a:xfrm>
            <a:custGeom>
              <a:avLst/>
              <a:gdLst/>
              <a:ahLst/>
              <a:cxnLst/>
              <a:rect l="l" t="t" r="r" b="b"/>
              <a:pathLst>
                <a:path w="586104" h="135890">
                  <a:moveTo>
                    <a:pt x="46990" y="1905"/>
                  </a:moveTo>
                  <a:lnTo>
                    <a:pt x="1269" y="1905"/>
                  </a:lnTo>
                  <a:lnTo>
                    <a:pt x="0" y="3175"/>
                  </a:lnTo>
                  <a:lnTo>
                    <a:pt x="0" y="132080"/>
                  </a:lnTo>
                  <a:lnTo>
                    <a:pt x="1269" y="133985"/>
                  </a:lnTo>
                  <a:lnTo>
                    <a:pt x="17780" y="133985"/>
                  </a:lnTo>
                  <a:lnTo>
                    <a:pt x="19684" y="132080"/>
                  </a:lnTo>
                  <a:lnTo>
                    <a:pt x="19684" y="85725"/>
                  </a:lnTo>
                  <a:lnTo>
                    <a:pt x="46990" y="85725"/>
                  </a:lnTo>
                  <a:lnTo>
                    <a:pt x="63500" y="82550"/>
                  </a:lnTo>
                  <a:lnTo>
                    <a:pt x="76835" y="73660"/>
                  </a:lnTo>
                  <a:lnTo>
                    <a:pt x="80645" y="67310"/>
                  </a:lnTo>
                  <a:lnTo>
                    <a:pt x="19684" y="67310"/>
                  </a:lnTo>
                  <a:lnTo>
                    <a:pt x="19684" y="20320"/>
                  </a:lnTo>
                  <a:lnTo>
                    <a:pt x="69850" y="20320"/>
                  </a:lnTo>
                  <a:lnTo>
                    <a:pt x="69850" y="9525"/>
                  </a:lnTo>
                  <a:lnTo>
                    <a:pt x="62865" y="5080"/>
                  </a:lnTo>
                  <a:lnTo>
                    <a:pt x="46990" y="1905"/>
                  </a:lnTo>
                  <a:close/>
                </a:path>
                <a:path w="586104" h="135890">
                  <a:moveTo>
                    <a:pt x="69850" y="9525"/>
                  </a:moveTo>
                  <a:lnTo>
                    <a:pt x="69850" y="43180"/>
                  </a:lnTo>
                  <a:lnTo>
                    <a:pt x="67945" y="52705"/>
                  </a:lnTo>
                  <a:lnTo>
                    <a:pt x="62230" y="60325"/>
                  </a:lnTo>
                  <a:lnTo>
                    <a:pt x="54610" y="65405"/>
                  </a:lnTo>
                  <a:lnTo>
                    <a:pt x="45720" y="67310"/>
                  </a:lnTo>
                  <a:lnTo>
                    <a:pt x="80645" y="67310"/>
                  </a:lnTo>
                  <a:lnTo>
                    <a:pt x="85725" y="59690"/>
                  </a:lnTo>
                  <a:lnTo>
                    <a:pt x="88900" y="43180"/>
                  </a:lnTo>
                  <a:lnTo>
                    <a:pt x="85725" y="27305"/>
                  </a:lnTo>
                  <a:lnTo>
                    <a:pt x="81280" y="20320"/>
                  </a:lnTo>
                  <a:lnTo>
                    <a:pt x="76835" y="13970"/>
                  </a:lnTo>
                  <a:lnTo>
                    <a:pt x="69850" y="9525"/>
                  </a:lnTo>
                  <a:close/>
                </a:path>
                <a:path w="586104" h="135890">
                  <a:moveTo>
                    <a:pt x="69850" y="20320"/>
                  </a:moveTo>
                  <a:lnTo>
                    <a:pt x="45720" y="20320"/>
                  </a:lnTo>
                  <a:lnTo>
                    <a:pt x="54610" y="22225"/>
                  </a:lnTo>
                  <a:lnTo>
                    <a:pt x="62230" y="27305"/>
                  </a:lnTo>
                  <a:lnTo>
                    <a:pt x="67945" y="34290"/>
                  </a:lnTo>
                  <a:lnTo>
                    <a:pt x="69850" y="43180"/>
                  </a:lnTo>
                  <a:lnTo>
                    <a:pt x="69850" y="20320"/>
                  </a:lnTo>
                  <a:close/>
                </a:path>
                <a:path w="586104" h="135890">
                  <a:moveTo>
                    <a:pt x="124460" y="1905"/>
                  </a:moveTo>
                  <a:lnTo>
                    <a:pt x="107950" y="1905"/>
                  </a:lnTo>
                  <a:lnTo>
                    <a:pt x="106680" y="3175"/>
                  </a:lnTo>
                  <a:lnTo>
                    <a:pt x="106680" y="132080"/>
                  </a:lnTo>
                  <a:lnTo>
                    <a:pt x="107950" y="133985"/>
                  </a:lnTo>
                  <a:lnTo>
                    <a:pt x="179705" y="133985"/>
                  </a:lnTo>
                  <a:lnTo>
                    <a:pt x="180975" y="132080"/>
                  </a:lnTo>
                  <a:lnTo>
                    <a:pt x="180975" y="118110"/>
                  </a:lnTo>
                  <a:lnTo>
                    <a:pt x="179705" y="116205"/>
                  </a:lnTo>
                  <a:lnTo>
                    <a:pt x="126364" y="116205"/>
                  </a:lnTo>
                  <a:lnTo>
                    <a:pt x="126364" y="3175"/>
                  </a:lnTo>
                  <a:lnTo>
                    <a:pt x="124460" y="1905"/>
                  </a:lnTo>
                  <a:close/>
                </a:path>
                <a:path w="586104" h="135890">
                  <a:moveTo>
                    <a:pt x="209550" y="1905"/>
                  </a:moveTo>
                  <a:lnTo>
                    <a:pt x="193040" y="1905"/>
                  </a:lnTo>
                  <a:lnTo>
                    <a:pt x="191135" y="3175"/>
                  </a:lnTo>
                  <a:lnTo>
                    <a:pt x="191135" y="84455"/>
                  </a:lnTo>
                  <a:lnTo>
                    <a:pt x="194945" y="104775"/>
                  </a:lnTo>
                  <a:lnTo>
                    <a:pt x="205740" y="121285"/>
                  </a:lnTo>
                  <a:lnTo>
                    <a:pt x="221615" y="132080"/>
                  </a:lnTo>
                  <a:lnTo>
                    <a:pt x="242570" y="135890"/>
                  </a:lnTo>
                  <a:lnTo>
                    <a:pt x="262890" y="132080"/>
                  </a:lnTo>
                  <a:lnTo>
                    <a:pt x="279400" y="121285"/>
                  </a:lnTo>
                  <a:lnTo>
                    <a:pt x="282306" y="116840"/>
                  </a:lnTo>
                  <a:lnTo>
                    <a:pt x="242570" y="116840"/>
                  </a:lnTo>
                  <a:lnTo>
                    <a:pt x="229235" y="114300"/>
                  </a:lnTo>
                  <a:lnTo>
                    <a:pt x="219710" y="107315"/>
                  </a:lnTo>
                  <a:lnTo>
                    <a:pt x="213360" y="96520"/>
                  </a:lnTo>
                  <a:lnTo>
                    <a:pt x="210940" y="83820"/>
                  </a:lnTo>
                  <a:lnTo>
                    <a:pt x="210820" y="3175"/>
                  </a:lnTo>
                  <a:lnTo>
                    <a:pt x="209550" y="1905"/>
                  </a:lnTo>
                  <a:close/>
                </a:path>
                <a:path w="586104" h="135890">
                  <a:moveTo>
                    <a:pt x="292100" y="1905"/>
                  </a:moveTo>
                  <a:lnTo>
                    <a:pt x="275590" y="1905"/>
                  </a:lnTo>
                  <a:lnTo>
                    <a:pt x="274320" y="3175"/>
                  </a:lnTo>
                  <a:lnTo>
                    <a:pt x="274193" y="84455"/>
                  </a:lnTo>
                  <a:lnTo>
                    <a:pt x="271780" y="96520"/>
                  </a:lnTo>
                  <a:lnTo>
                    <a:pt x="265430" y="107315"/>
                  </a:lnTo>
                  <a:lnTo>
                    <a:pt x="255270" y="114300"/>
                  </a:lnTo>
                  <a:lnTo>
                    <a:pt x="242570" y="116840"/>
                  </a:lnTo>
                  <a:lnTo>
                    <a:pt x="282306" y="116840"/>
                  </a:lnTo>
                  <a:lnTo>
                    <a:pt x="290195" y="104775"/>
                  </a:lnTo>
                  <a:lnTo>
                    <a:pt x="294005" y="84455"/>
                  </a:lnTo>
                  <a:lnTo>
                    <a:pt x="294005" y="3175"/>
                  </a:lnTo>
                  <a:lnTo>
                    <a:pt x="292100" y="1905"/>
                  </a:lnTo>
                  <a:close/>
                </a:path>
                <a:path w="586104" h="135890">
                  <a:moveTo>
                    <a:pt x="361863" y="46990"/>
                  </a:moveTo>
                  <a:lnTo>
                    <a:pt x="344170" y="46990"/>
                  </a:lnTo>
                  <a:lnTo>
                    <a:pt x="378460" y="135255"/>
                  </a:lnTo>
                  <a:lnTo>
                    <a:pt x="379730" y="135890"/>
                  </a:lnTo>
                  <a:lnTo>
                    <a:pt x="386715" y="135890"/>
                  </a:lnTo>
                  <a:lnTo>
                    <a:pt x="387985" y="135255"/>
                  </a:lnTo>
                  <a:lnTo>
                    <a:pt x="402293" y="98425"/>
                  </a:lnTo>
                  <a:lnTo>
                    <a:pt x="382905" y="98425"/>
                  </a:lnTo>
                  <a:lnTo>
                    <a:pt x="361863" y="46990"/>
                  </a:lnTo>
                  <a:close/>
                </a:path>
                <a:path w="586104" h="135890">
                  <a:moveTo>
                    <a:pt x="341630" y="0"/>
                  </a:moveTo>
                  <a:lnTo>
                    <a:pt x="335915" y="0"/>
                  </a:lnTo>
                  <a:lnTo>
                    <a:pt x="334010" y="1270"/>
                  </a:lnTo>
                  <a:lnTo>
                    <a:pt x="334010" y="2540"/>
                  </a:lnTo>
                  <a:lnTo>
                    <a:pt x="309880" y="132080"/>
                  </a:lnTo>
                  <a:lnTo>
                    <a:pt x="311150" y="133985"/>
                  </a:lnTo>
                  <a:lnTo>
                    <a:pt x="327660" y="133985"/>
                  </a:lnTo>
                  <a:lnTo>
                    <a:pt x="329565" y="132715"/>
                  </a:lnTo>
                  <a:lnTo>
                    <a:pt x="343535" y="46990"/>
                  </a:lnTo>
                  <a:lnTo>
                    <a:pt x="361863" y="46990"/>
                  </a:lnTo>
                  <a:lnTo>
                    <a:pt x="342900" y="635"/>
                  </a:lnTo>
                  <a:lnTo>
                    <a:pt x="341630" y="0"/>
                  </a:lnTo>
                  <a:close/>
                </a:path>
                <a:path w="586104" h="135890">
                  <a:moveTo>
                    <a:pt x="440868" y="46990"/>
                  </a:moveTo>
                  <a:lnTo>
                    <a:pt x="422909" y="46990"/>
                  </a:lnTo>
                  <a:lnTo>
                    <a:pt x="436880" y="131445"/>
                  </a:lnTo>
                  <a:lnTo>
                    <a:pt x="436880" y="132715"/>
                  </a:lnTo>
                  <a:lnTo>
                    <a:pt x="438784" y="133985"/>
                  </a:lnTo>
                  <a:lnTo>
                    <a:pt x="455295" y="133985"/>
                  </a:lnTo>
                  <a:lnTo>
                    <a:pt x="456565" y="132080"/>
                  </a:lnTo>
                  <a:lnTo>
                    <a:pt x="440868" y="46990"/>
                  </a:lnTo>
                  <a:close/>
                </a:path>
                <a:path w="586104" h="135890">
                  <a:moveTo>
                    <a:pt x="431165" y="0"/>
                  </a:moveTo>
                  <a:lnTo>
                    <a:pt x="424815" y="0"/>
                  </a:lnTo>
                  <a:lnTo>
                    <a:pt x="423545" y="635"/>
                  </a:lnTo>
                  <a:lnTo>
                    <a:pt x="383540" y="98425"/>
                  </a:lnTo>
                  <a:lnTo>
                    <a:pt x="402293" y="98425"/>
                  </a:lnTo>
                  <a:lnTo>
                    <a:pt x="422275" y="46990"/>
                  </a:lnTo>
                  <a:lnTo>
                    <a:pt x="440868" y="46990"/>
                  </a:lnTo>
                  <a:lnTo>
                    <a:pt x="432434" y="1270"/>
                  </a:lnTo>
                  <a:lnTo>
                    <a:pt x="431165" y="0"/>
                  </a:lnTo>
                  <a:close/>
                </a:path>
                <a:path w="586104" h="135890">
                  <a:moveTo>
                    <a:pt x="538480" y="0"/>
                  </a:moveTo>
                  <a:lnTo>
                    <a:pt x="512445" y="5080"/>
                  </a:lnTo>
                  <a:lnTo>
                    <a:pt x="490220" y="19685"/>
                  </a:lnTo>
                  <a:lnTo>
                    <a:pt x="475615" y="41275"/>
                  </a:lnTo>
                  <a:lnTo>
                    <a:pt x="470534" y="67945"/>
                  </a:lnTo>
                  <a:lnTo>
                    <a:pt x="475615" y="94615"/>
                  </a:lnTo>
                  <a:lnTo>
                    <a:pt x="490220" y="116205"/>
                  </a:lnTo>
                  <a:lnTo>
                    <a:pt x="512445" y="130810"/>
                  </a:lnTo>
                  <a:lnTo>
                    <a:pt x="538480" y="135890"/>
                  </a:lnTo>
                  <a:lnTo>
                    <a:pt x="551180" y="134620"/>
                  </a:lnTo>
                  <a:lnTo>
                    <a:pt x="563245" y="131445"/>
                  </a:lnTo>
                  <a:lnTo>
                    <a:pt x="570865" y="127635"/>
                  </a:lnTo>
                  <a:lnTo>
                    <a:pt x="538480" y="127635"/>
                  </a:lnTo>
                  <a:lnTo>
                    <a:pt x="515620" y="122555"/>
                  </a:lnTo>
                  <a:lnTo>
                    <a:pt x="497205" y="109855"/>
                  </a:lnTo>
                  <a:lnTo>
                    <a:pt x="484505" y="90805"/>
                  </a:lnTo>
                  <a:lnTo>
                    <a:pt x="480059" y="67945"/>
                  </a:lnTo>
                  <a:lnTo>
                    <a:pt x="484505" y="45085"/>
                  </a:lnTo>
                  <a:lnTo>
                    <a:pt x="497205" y="26035"/>
                  </a:lnTo>
                  <a:lnTo>
                    <a:pt x="515620" y="13335"/>
                  </a:lnTo>
                  <a:lnTo>
                    <a:pt x="538480" y="8255"/>
                  </a:lnTo>
                  <a:lnTo>
                    <a:pt x="571711" y="8255"/>
                  </a:lnTo>
                  <a:lnTo>
                    <a:pt x="564515" y="4445"/>
                  </a:lnTo>
                  <a:lnTo>
                    <a:pt x="552450" y="1270"/>
                  </a:lnTo>
                  <a:lnTo>
                    <a:pt x="538480" y="0"/>
                  </a:lnTo>
                  <a:close/>
                </a:path>
                <a:path w="586104" h="135890">
                  <a:moveTo>
                    <a:pt x="581025" y="110490"/>
                  </a:moveTo>
                  <a:lnTo>
                    <a:pt x="579755" y="110490"/>
                  </a:lnTo>
                  <a:lnTo>
                    <a:pt x="570230" y="118110"/>
                  </a:lnTo>
                  <a:lnTo>
                    <a:pt x="560705" y="123190"/>
                  </a:lnTo>
                  <a:lnTo>
                    <a:pt x="550545" y="126365"/>
                  </a:lnTo>
                  <a:lnTo>
                    <a:pt x="538480" y="127635"/>
                  </a:lnTo>
                  <a:lnTo>
                    <a:pt x="570865" y="127635"/>
                  </a:lnTo>
                  <a:lnTo>
                    <a:pt x="574675" y="125730"/>
                  </a:lnTo>
                  <a:lnTo>
                    <a:pt x="584835" y="117475"/>
                  </a:lnTo>
                  <a:lnTo>
                    <a:pt x="586105" y="116840"/>
                  </a:lnTo>
                  <a:lnTo>
                    <a:pt x="586105" y="114935"/>
                  </a:lnTo>
                  <a:lnTo>
                    <a:pt x="581025" y="110490"/>
                  </a:lnTo>
                  <a:close/>
                </a:path>
                <a:path w="586104" h="135890">
                  <a:moveTo>
                    <a:pt x="571711" y="8255"/>
                  </a:moveTo>
                  <a:lnTo>
                    <a:pt x="538480" y="8255"/>
                  </a:lnTo>
                  <a:lnTo>
                    <a:pt x="549910" y="9525"/>
                  </a:lnTo>
                  <a:lnTo>
                    <a:pt x="560705" y="12700"/>
                  </a:lnTo>
                  <a:lnTo>
                    <a:pt x="570230" y="17145"/>
                  </a:lnTo>
                  <a:lnTo>
                    <a:pt x="578485" y="23495"/>
                  </a:lnTo>
                  <a:lnTo>
                    <a:pt x="579755" y="24765"/>
                  </a:lnTo>
                  <a:lnTo>
                    <a:pt x="581025" y="25400"/>
                  </a:lnTo>
                  <a:lnTo>
                    <a:pt x="586105" y="19685"/>
                  </a:lnTo>
                  <a:lnTo>
                    <a:pt x="584835" y="17145"/>
                  </a:lnTo>
                  <a:lnTo>
                    <a:pt x="575310" y="10160"/>
                  </a:lnTo>
                  <a:lnTo>
                    <a:pt x="571711" y="8255"/>
                  </a:lnTo>
                  <a:close/>
                </a:path>
              </a:pathLst>
            </a:custGeom>
            <a:solidFill>
              <a:srgbClr val="AC925F"/>
            </a:solidFill>
          </p:spPr>
          <p:txBody>
            <a:bodyPr wrap="square" lIns="0" tIns="0" rIns="0" bIns="0" rtlCol="0"/>
            <a:lstStyle/>
            <a:p>
              <a:endParaRPr/>
            </a:p>
          </p:txBody>
        </p:sp>
        <p:pic>
          <p:nvPicPr>
            <p:cNvPr id="8" name="object 8"/>
            <p:cNvPicPr/>
            <p:nvPr/>
          </p:nvPicPr>
          <p:blipFill>
            <a:blip r:embed="rId4" cstate="print"/>
            <a:stretch>
              <a:fillRect/>
            </a:stretch>
          </p:blipFill>
          <p:spPr>
            <a:xfrm>
              <a:off x="4700904" y="9256392"/>
              <a:ext cx="181609" cy="134618"/>
            </a:xfrm>
            <a:prstGeom prst="rect">
              <a:avLst/>
            </a:prstGeom>
          </p:spPr>
        </p:pic>
        <p:pic>
          <p:nvPicPr>
            <p:cNvPr id="9" name="object 9"/>
            <p:cNvPicPr/>
            <p:nvPr/>
          </p:nvPicPr>
          <p:blipFill>
            <a:blip r:embed="rId5" cstate="print"/>
            <a:stretch>
              <a:fillRect/>
            </a:stretch>
          </p:blipFill>
          <p:spPr>
            <a:xfrm>
              <a:off x="4912359" y="9256394"/>
              <a:ext cx="86347" cy="132712"/>
            </a:xfrm>
            <a:prstGeom prst="rect">
              <a:avLst/>
            </a:prstGeom>
          </p:spPr>
        </p:pic>
      </p:grpSp>
      <p:pic>
        <p:nvPicPr>
          <p:cNvPr id="10" name="object 10"/>
          <p:cNvPicPr/>
          <p:nvPr/>
        </p:nvPicPr>
        <p:blipFill>
          <a:blip r:embed="rId6" cstate="print"/>
          <a:stretch>
            <a:fillRect/>
          </a:stretch>
        </p:blipFill>
        <p:spPr>
          <a:xfrm>
            <a:off x="4483100" y="9037996"/>
            <a:ext cx="158084" cy="156841"/>
          </a:xfrm>
          <a:prstGeom prst="rect">
            <a:avLst/>
          </a:prstGeom>
        </p:spPr>
      </p:pic>
      <p:sp>
        <p:nvSpPr>
          <p:cNvPr id="11" name="object 11"/>
          <p:cNvSpPr/>
          <p:nvPr/>
        </p:nvSpPr>
        <p:spPr>
          <a:xfrm>
            <a:off x="3839845" y="9013825"/>
            <a:ext cx="0" cy="400685"/>
          </a:xfrm>
          <a:custGeom>
            <a:avLst/>
            <a:gdLst/>
            <a:ahLst/>
            <a:cxnLst/>
            <a:rect l="l" t="t" r="r" b="b"/>
            <a:pathLst>
              <a:path h="400684">
                <a:moveTo>
                  <a:pt x="0" y="0"/>
                </a:moveTo>
                <a:lnTo>
                  <a:pt x="0" y="400684"/>
                </a:lnTo>
              </a:path>
            </a:pathLst>
          </a:custGeom>
          <a:ln w="3175">
            <a:solidFill>
              <a:srgbClr val="233760"/>
            </a:solidFill>
          </a:ln>
        </p:spPr>
        <p:txBody>
          <a:bodyPr wrap="square" lIns="0" tIns="0" rIns="0" bIns="0" rtlCol="0"/>
          <a:lstStyle/>
          <a:p>
            <a:endParaRPr/>
          </a:p>
        </p:txBody>
      </p:sp>
      <p:sp>
        <p:nvSpPr>
          <p:cNvPr id="12" name="object 12"/>
          <p:cNvSpPr txBox="1"/>
          <p:nvPr/>
        </p:nvSpPr>
        <p:spPr>
          <a:xfrm>
            <a:off x="1505864" y="643165"/>
            <a:ext cx="73025" cy="177800"/>
          </a:xfrm>
          <a:prstGeom prst="rect">
            <a:avLst/>
          </a:prstGeom>
        </p:spPr>
        <p:txBody>
          <a:bodyPr vert="horz" wrap="square" lIns="0" tIns="12065" rIns="0" bIns="0" rtlCol="0">
            <a:spAutoFit/>
          </a:bodyPr>
          <a:lstStyle/>
          <a:p>
            <a:pPr marL="12700">
              <a:lnSpc>
                <a:spcPct val="100000"/>
              </a:lnSpc>
              <a:spcBef>
                <a:spcPts val="95"/>
              </a:spcBef>
            </a:pPr>
            <a:r>
              <a:rPr sz="1000" spc="-5">
                <a:solidFill>
                  <a:srgbClr val="233760"/>
                </a:solidFill>
                <a:latin typeface="Brandon Text Office"/>
                <a:cs typeface="Brandon Text Office"/>
              </a:rPr>
              <a:t>•</a:t>
            </a:r>
            <a:endParaRPr sz="1000">
              <a:latin typeface="Brandon Text Office"/>
              <a:cs typeface="Brandon Text Office"/>
            </a:endParaRPr>
          </a:p>
        </p:txBody>
      </p:sp>
      <p:sp>
        <p:nvSpPr>
          <p:cNvPr id="13" name="object 13"/>
          <p:cNvSpPr txBox="1"/>
          <p:nvPr/>
        </p:nvSpPr>
        <p:spPr>
          <a:xfrm>
            <a:off x="1963000" y="643165"/>
            <a:ext cx="4926330" cy="461009"/>
          </a:xfrm>
          <a:prstGeom prst="rect">
            <a:avLst/>
          </a:prstGeom>
        </p:spPr>
        <p:txBody>
          <a:bodyPr vert="horz" wrap="square" lIns="0" tIns="25400" rIns="0" bIns="0" rtlCol="0">
            <a:spAutoFit/>
          </a:bodyPr>
          <a:lstStyle/>
          <a:p>
            <a:pPr marL="12700" marR="5080">
              <a:lnSpc>
                <a:spcPts val="1120"/>
              </a:lnSpc>
              <a:spcBef>
                <a:spcPts val="200"/>
              </a:spcBef>
            </a:pPr>
            <a:r>
              <a:rPr sz="1000">
                <a:solidFill>
                  <a:srgbClr val="233760"/>
                </a:solidFill>
                <a:latin typeface="Brandon Text Office"/>
                <a:cs typeface="Brandon Text Office"/>
              </a:rPr>
              <a:t>a</a:t>
            </a:r>
            <a:r>
              <a:rPr sz="1000" spc="195">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200">
                <a:solidFill>
                  <a:srgbClr val="233760"/>
                </a:solidFill>
                <a:latin typeface="Brandon Text Office"/>
                <a:cs typeface="Brandon Text Office"/>
              </a:rPr>
              <a:t> </a:t>
            </a:r>
            <a:r>
              <a:rPr sz="1000">
                <a:solidFill>
                  <a:srgbClr val="233760"/>
                </a:solidFill>
                <a:latin typeface="Brandon Text Office"/>
                <a:cs typeface="Brandon Text Office"/>
              </a:rPr>
              <a:t>Day</a:t>
            </a:r>
            <a:r>
              <a:rPr sz="1000" spc="204">
                <a:solidFill>
                  <a:srgbClr val="233760"/>
                </a:solidFill>
                <a:latin typeface="Brandon Text Office"/>
                <a:cs typeface="Brandon Text Office"/>
              </a:rPr>
              <a:t> </a:t>
            </a:r>
            <a:r>
              <a:rPr sz="1000">
                <a:solidFill>
                  <a:srgbClr val="233760"/>
                </a:solidFill>
                <a:latin typeface="Brandon Text Office"/>
                <a:cs typeface="Brandon Text Office"/>
              </a:rPr>
              <a:t>could</a:t>
            </a:r>
            <a:r>
              <a:rPr sz="1000" spc="190">
                <a:solidFill>
                  <a:srgbClr val="233760"/>
                </a:solidFill>
                <a:latin typeface="Brandon Text Office"/>
                <a:cs typeface="Brandon Text Office"/>
              </a:rPr>
              <a:t> </a:t>
            </a:r>
            <a:r>
              <a:rPr sz="1000">
                <a:solidFill>
                  <a:srgbClr val="233760"/>
                </a:solidFill>
                <a:latin typeface="Brandon Text Office"/>
                <a:cs typeface="Brandon Text Office"/>
              </a:rPr>
              <a:t>be</a:t>
            </a:r>
            <a:r>
              <a:rPr sz="1000" spc="200">
                <a:solidFill>
                  <a:srgbClr val="233760"/>
                </a:solidFill>
                <a:latin typeface="Brandon Text Office"/>
                <a:cs typeface="Brandon Text Office"/>
              </a:rPr>
              <a:t> </a:t>
            </a:r>
            <a:r>
              <a:rPr sz="1000">
                <a:solidFill>
                  <a:srgbClr val="233760"/>
                </a:solidFill>
                <a:latin typeface="Brandon Text Office"/>
                <a:cs typeface="Brandon Text Office"/>
              </a:rPr>
              <a:t>disrupted</a:t>
            </a:r>
            <a:r>
              <a:rPr sz="1000" spc="195">
                <a:solidFill>
                  <a:srgbClr val="233760"/>
                </a:solidFill>
                <a:latin typeface="Brandon Text Office"/>
                <a:cs typeface="Brandon Text Office"/>
              </a:rPr>
              <a:t> </a:t>
            </a:r>
            <a:r>
              <a:rPr sz="1000">
                <a:solidFill>
                  <a:srgbClr val="233760"/>
                </a:solidFill>
                <a:latin typeface="Brandon Text Office"/>
                <a:cs typeface="Brandon Text Office"/>
              </a:rPr>
              <a:t>by</a:t>
            </a:r>
            <a:r>
              <a:rPr sz="1000" spc="204">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0">
                <a:solidFill>
                  <a:srgbClr val="233760"/>
                </a:solidFill>
                <a:latin typeface="Brandon Text Office"/>
                <a:cs typeface="Brandon Text Office"/>
              </a:rPr>
              <a:t> </a:t>
            </a:r>
            <a:r>
              <a:rPr sz="1000">
                <a:solidFill>
                  <a:srgbClr val="233760"/>
                </a:solidFill>
                <a:latin typeface="Brandon Text Office"/>
                <a:cs typeface="Brandon Text Office"/>
              </a:rPr>
              <a:t>imposition</a:t>
            </a:r>
            <a:r>
              <a:rPr sz="1000" spc="200">
                <a:solidFill>
                  <a:srgbClr val="233760"/>
                </a:solidFill>
                <a:latin typeface="Brandon Text Office"/>
                <a:cs typeface="Brandon Text Office"/>
              </a:rPr>
              <a:t> </a:t>
            </a:r>
            <a:r>
              <a:rPr sz="1000">
                <a:solidFill>
                  <a:srgbClr val="233760"/>
                </a:solidFill>
                <a:latin typeface="Brandon Text Office"/>
                <a:cs typeface="Brandon Text Office"/>
              </a:rPr>
              <a:t>of</a:t>
            </a:r>
            <a:r>
              <a:rPr sz="1000" spc="195">
                <a:solidFill>
                  <a:srgbClr val="233760"/>
                </a:solidFill>
                <a:latin typeface="Brandon Text Office"/>
                <a:cs typeface="Brandon Text Office"/>
              </a:rPr>
              <a:t> </a:t>
            </a:r>
            <a:r>
              <a:rPr sz="1000">
                <a:solidFill>
                  <a:srgbClr val="233760"/>
                </a:solidFill>
                <a:latin typeface="Brandon Text Office"/>
                <a:cs typeface="Brandon Text Office"/>
              </a:rPr>
              <a:t>restrictions</a:t>
            </a:r>
            <a:r>
              <a:rPr sz="1000" spc="204">
                <a:solidFill>
                  <a:srgbClr val="233760"/>
                </a:solidFill>
                <a:latin typeface="Brandon Text Office"/>
                <a:cs typeface="Brandon Text Office"/>
              </a:rPr>
              <a:t> </a:t>
            </a:r>
            <a:r>
              <a:rPr sz="1000">
                <a:solidFill>
                  <a:srgbClr val="233760"/>
                </a:solidFill>
                <a:latin typeface="Brandon Text Office"/>
                <a:cs typeface="Brandon Text Office"/>
              </a:rPr>
              <a:t>on</a:t>
            </a:r>
            <a:r>
              <a:rPr sz="1000" spc="20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00">
                <a:solidFill>
                  <a:srgbClr val="233760"/>
                </a:solidFill>
                <a:latin typeface="Brandon Text Office"/>
                <a:cs typeface="Brandon Text Office"/>
              </a:rPr>
              <a:t> </a:t>
            </a:r>
            <a:r>
              <a:rPr sz="1000">
                <a:solidFill>
                  <a:srgbClr val="233760"/>
                </a:solidFill>
                <a:latin typeface="Brandon Text Office"/>
                <a:cs typeface="Brandon Text Office"/>
              </a:rPr>
              <a:t>number</a:t>
            </a:r>
            <a:r>
              <a:rPr sz="1000" spc="195">
                <a:solidFill>
                  <a:srgbClr val="233760"/>
                </a:solidFill>
                <a:latin typeface="Brandon Text Office"/>
                <a:cs typeface="Brandon Text Office"/>
              </a:rPr>
              <a:t> </a:t>
            </a:r>
            <a:r>
              <a:rPr sz="1000" spc="-25">
                <a:solidFill>
                  <a:srgbClr val="233760"/>
                </a:solidFill>
                <a:latin typeface="Brandon Text Office"/>
                <a:cs typeface="Brandon Text Office"/>
              </a:rPr>
              <a:t>of </a:t>
            </a:r>
            <a:r>
              <a:rPr sz="1000">
                <a:solidFill>
                  <a:srgbClr val="233760"/>
                </a:solidFill>
                <a:latin typeface="Brandon Text Office"/>
                <a:cs typeface="Brandon Text Office"/>
              </a:rPr>
              <a:t>spectators</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attending</a:t>
            </a:r>
            <a:r>
              <a:rPr sz="1000" spc="20">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Match</a:t>
            </a:r>
            <a:r>
              <a:rPr sz="1000" spc="25">
                <a:solidFill>
                  <a:srgbClr val="233760"/>
                </a:solidFill>
                <a:latin typeface="Brandon Text Office"/>
                <a:cs typeface="Brandon Text Office"/>
              </a:rPr>
              <a:t> </a:t>
            </a:r>
            <a:r>
              <a:rPr sz="1000">
                <a:solidFill>
                  <a:srgbClr val="233760"/>
                </a:solidFill>
                <a:latin typeface="Brandon Text Office"/>
                <a:cs typeface="Brandon Text Office"/>
              </a:rPr>
              <a:t>Day</a:t>
            </a:r>
            <a:r>
              <a:rPr sz="1000" spc="25">
                <a:solidFill>
                  <a:srgbClr val="233760"/>
                </a:solidFill>
                <a:latin typeface="Brandon Text Office"/>
                <a:cs typeface="Brandon Text Office"/>
              </a:rPr>
              <a:t> </a:t>
            </a:r>
            <a:r>
              <a:rPr sz="1000">
                <a:solidFill>
                  <a:srgbClr val="233760"/>
                </a:solidFill>
                <a:latin typeface="Brandon Text Office"/>
                <a:cs typeface="Brandon Text Office"/>
              </a:rPr>
              <a:t>because</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25">
                <a:solidFill>
                  <a:srgbClr val="233760"/>
                </a:solidFill>
                <a:latin typeface="Brandon Text Office"/>
                <a:cs typeface="Brandon Text Office"/>
              </a:rPr>
              <a:t> </a:t>
            </a:r>
            <a:r>
              <a:rPr sz="1000">
                <a:solidFill>
                  <a:srgbClr val="233760"/>
                </a:solidFill>
                <a:latin typeface="Brandon Text Office"/>
                <a:cs typeface="Brandon Text Office"/>
              </a:rPr>
              <a:t>a</a:t>
            </a:r>
            <a:r>
              <a:rPr sz="1000" spc="20">
                <a:solidFill>
                  <a:srgbClr val="233760"/>
                </a:solidFill>
                <a:latin typeface="Brandon Text Office"/>
                <a:cs typeface="Brandon Text Office"/>
              </a:rPr>
              <a:t> </a:t>
            </a:r>
            <a:r>
              <a:rPr sz="1000">
                <a:solidFill>
                  <a:srgbClr val="233760"/>
                </a:solidFill>
                <a:latin typeface="Brandon Text Office"/>
                <a:cs typeface="Brandon Text Office"/>
              </a:rPr>
              <a:t>government</a:t>
            </a:r>
            <a:r>
              <a:rPr sz="1000" spc="20">
                <a:solidFill>
                  <a:srgbClr val="233760"/>
                </a:solidFill>
                <a:latin typeface="Brandon Text Office"/>
                <a:cs typeface="Brandon Text Office"/>
              </a:rPr>
              <a:t> </a:t>
            </a:r>
            <a:r>
              <a:rPr sz="1000">
                <a:solidFill>
                  <a:srgbClr val="233760"/>
                </a:solidFill>
                <a:latin typeface="Brandon Text Office"/>
                <a:cs typeface="Brandon Text Office"/>
              </a:rPr>
              <a:t>regulation</a:t>
            </a:r>
            <a:r>
              <a:rPr sz="1000" spc="25">
                <a:solidFill>
                  <a:srgbClr val="233760"/>
                </a:solidFill>
                <a:latin typeface="Brandon Text Office"/>
                <a:cs typeface="Brandon Text Office"/>
              </a:rPr>
              <a:t> </a:t>
            </a:r>
            <a:r>
              <a:rPr sz="1000">
                <a:solidFill>
                  <a:srgbClr val="233760"/>
                </a:solidFill>
                <a:latin typeface="Brandon Text Office"/>
                <a:cs typeface="Brandon Text Office"/>
              </a:rPr>
              <a:t>or</a:t>
            </a:r>
            <a:r>
              <a:rPr sz="1000" spc="20">
                <a:solidFill>
                  <a:srgbClr val="233760"/>
                </a:solidFill>
                <a:latin typeface="Brandon Text Office"/>
                <a:cs typeface="Brandon Text Office"/>
              </a:rPr>
              <a:t> </a:t>
            </a:r>
            <a:r>
              <a:rPr sz="1000" spc="-10">
                <a:solidFill>
                  <a:srgbClr val="233760"/>
                </a:solidFill>
                <a:latin typeface="Brandon Text Office"/>
                <a:cs typeface="Brandon Text Office"/>
              </a:rPr>
              <a:t>prevention </a:t>
            </a:r>
            <a:r>
              <a:rPr sz="1000">
                <a:solidFill>
                  <a:srgbClr val="233760"/>
                </a:solidFill>
                <a:latin typeface="Brandon Text Office"/>
                <a:cs typeface="Brandon Text Office"/>
              </a:rPr>
              <a:t>measure</a:t>
            </a:r>
            <a:r>
              <a:rPr sz="1000" spc="-5">
                <a:solidFill>
                  <a:srgbClr val="233760"/>
                </a:solidFill>
                <a:latin typeface="Brandon Text Office"/>
                <a:cs typeface="Brandon Text Office"/>
              </a:rPr>
              <a:t> </a:t>
            </a:r>
            <a:r>
              <a:rPr sz="1000">
                <a:solidFill>
                  <a:srgbClr val="233760"/>
                </a:solidFill>
                <a:latin typeface="Brandon Text Office"/>
                <a:cs typeface="Brandon Text Office"/>
              </a:rPr>
              <a:t>(“COVID</a:t>
            </a:r>
            <a:r>
              <a:rPr sz="1000" spc="-5">
                <a:solidFill>
                  <a:srgbClr val="233760"/>
                </a:solidFill>
                <a:latin typeface="Brandon Text Office"/>
                <a:cs typeface="Brandon Text Office"/>
              </a:rPr>
              <a:t> </a:t>
            </a:r>
            <a:r>
              <a:rPr sz="1000" spc="-10">
                <a:solidFill>
                  <a:srgbClr val="233760"/>
                </a:solidFill>
                <a:latin typeface="Brandon Text Office"/>
                <a:cs typeface="Brandon Text Office"/>
              </a:rPr>
              <a:t>Restriction”).</a:t>
            </a:r>
            <a:endParaRPr sz="1000">
              <a:latin typeface="Brandon Text Office"/>
              <a:cs typeface="Brandon Text Office"/>
            </a:endParaRPr>
          </a:p>
        </p:txBody>
      </p:sp>
      <p:sp>
        <p:nvSpPr>
          <p:cNvPr id="14" name="object 14"/>
          <p:cNvSpPr txBox="1"/>
          <p:nvPr/>
        </p:nvSpPr>
        <p:spPr>
          <a:xfrm>
            <a:off x="929411" y="1987803"/>
            <a:ext cx="159385" cy="177800"/>
          </a:xfrm>
          <a:prstGeom prst="rect">
            <a:avLst/>
          </a:prstGeom>
        </p:spPr>
        <p:txBody>
          <a:bodyPr vert="horz" wrap="square" lIns="0" tIns="12065" rIns="0" bIns="0" rtlCol="0">
            <a:spAutoFit/>
          </a:bodyPr>
          <a:lstStyle/>
          <a:p>
            <a:pPr marL="12700">
              <a:lnSpc>
                <a:spcPct val="100000"/>
              </a:lnSpc>
              <a:spcBef>
                <a:spcPts val="95"/>
              </a:spcBef>
            </a:pPr>
            <a:r>
              <a:rPr sz="1000" b="1" spc="-25">
                <a:solidFill>
                  <a:srgbClr val="233760"/>
                </a:solidFill>
                <a:latin typeface="Brandon Text Office"/>
                <a:cs typeface="Brandon Text Office"/>
              </a:rPr>
              <a:t>(f)</a:t>
            </a:r>
            <a:endParaRPr sz="1000">
              <a:latin typeface="Brandon Text Office"/>
              <a:cs typeface="Brandon Text Office"/>
            </a:endParaRPr>
          </a:p>
        </p:txBody>
      </p:sp>
      <p:sp>
        <p:nvSpPr>
          <p:cNvPr id="15" name="object 15"/>
          <p:cNvSpPr txBox="1"/>
          <p:nvPr/>
        </p:nvSpPr>
        <p:spPr>
          <a:xfrm>
            <a:off x="1383626" y="1987803"/>
            <a:ext cx="5403850" cy="329565"/>
          </a:xfrm>
          <a:prstGeom prst="rect">
            <a:avLst/>
          </a:prstGeom>
        </p:spPr>
        <p:txBody>
          <a:bodyPr vert="horz" wrap="square" lIns="0" tIns="12065" rIns="0" bIns="0" rtlCol="0">
            <a:spAutoFit/>
          </a:bodyPr>
          <a:lstStyle/>
          <a:p>
            <a:pPr marL="15875" marR="5080" indent="-3810">
              <a:lnSpc>
                <a:spcPct val="100000"/>
              </a:lnSpc>
              <a:spcBef>
                <a:spcPts val="95"/>
              </a:spcBef>
            </a:pPr>
            <a:r>
              <a:rPr sz="1000">
                <a:solidFill>
                  <a:srgbClr val="233760"/>
                </a:solidFill>
                <a:latin typeface="Brandon Text Office"/>
                <a:cs typeface="Brandon Text Office"/>
              </a:rPr>
              <a:t>Middlesex</a:t>
            </a:r>
            <a:r>
              <a:rPr sz="1000" spc="70">
                <a:solidFill>
                  <a:srgbClr val="233760"/>
                </a:solidFill>
                <a:latin typeface="Brandon Text Office"/>
                <a:cs typeface="Brandon Text Office"/>
              </a:rPr>
              <a:t> </a:t>
            </a:r>
            <a:r>
              <a:rPr sz="1000">
                <a:solidFill>
                  <a:srgbClr val="233760"/>
                </a:solidFill>
                <a:latin typeface="Brandon Text Office"/>
                <a:cs typeface="Brandon Text Office"/>
              </a:rPr>
              <a:t>Cricket</a:t>
            </a:r>
            <a:r>
              <a:rPr sz="1000" spc="75">
                <a:solidFill>
                  <a:srgbClr val="233760"/>
                </a:solidFill>
                <a:latin typeface="Brandon Text Office"/>
                <a:cs typeface="Brandon Text Office"/>
              </a:rPr>
              <a:t> </a:t>
            </a:r>
            <a:r>
              <a:rPr sz="1000">
                <a:solidFill>
                  <a:srgbClr val="233760"/>
                </a:solidFill>
                <a:latin typeface="Brandon Text Office"/>
                <a:cs typeface="Brandon Text Office"/>
              </a:rPr>
              <a:t>will</a:t>
            </a:r>
            <a:r>
              <a:rPr sz="1000" spc="75">
                <a:solidFill>
                  <a:srgbClr val="233760"/>
                </a:solidFill>
                <a:latin typeface="Brandon Text Office"/>
                <a:cs typeface="Brandon Text Office"/>
              </a:rPr>
              <a:t> </a:t>
            </a:r>
            <a:r>
              <a:rPr sz="1000">
                <a:solidFill>
                  <a:srgbClr val="233760"/>
                </a:solidFill>
                <a:latin typeface="Brandon Text Office"/>
                <a:cs typeface="Brandon Text Office"/>
              </a:rPr>
              <a:t>refund</a:t>
            </a:r>
            <a:r>
              <a:rPr sz="1000" spc="7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75">
                <a:solidFill>
                  <a:srgbClr val="233760"/>
                </a:solidFill>
                <a:latin typeface="Brandon Text Office"/>
                <a:cs typeface="Brandon Text Office"/>
              </a:rPr>
              <a:t> </a:t>
            </a:r>
            <a:r>
              <a:rPr sz="1000">
                <a:solidFill>
                  <a:srgbClr val="233760"/>
                </a:solidFill>
                <a:latin typeface="Brandon Text Office"/>
                <a:cs typeface="Brandon Text Office"/>
              </a:rPr>
              <a:t>Member</a:t>
            </a:r>
            <a:r>
              <a:rPr sz="1000" spc="75">
                <a:solidFill>
                  <a:srgbClr val="233760"/>
                </a:solidFill>
                <a:latin typeface="Brandon Text Office"/>
                <a:cs typeface="Brandon Text Office"/>
              </a:rPr>
              <a:t> </a:t>
            </a:r>
            <a:r>
              <a:rPr sz="1000">
                <a:solidFill>
                  <a:srgbClr val="233760"/>
                </a:solidFill>
                <a:latin typeface="Brandon Text Office"/>
                <a:cs typeface="Brandon Text Office"/>
              </a:rPr>
              <a:t>within</a:t>
            </a:r>
            <a:r>
              <a:rPr sz="1000" spc="70">
                <a:solidFill>
                  <a:srgbClr val="233760"/>
                </a:solidFill>
                <a:latin typeface="Brandon Text Office"/>
                <a:cs typeface="Brandon Text Office"/>
              </a:rPr>
              <a:t> </a:t>
            </a:r>
            <a:r>
              <a:rPr sz="1000">
                <a:solidFill>
                  <a:srgbClr val="233760"/>
                </a:solidFill>
                <a:latin typeface="Brandon Text Office"/>
                <a:cs typeface="Brandon Text Office"/>
              </a:rPr>
              <a:t>30</a:t>
            </a:r>
            <a:r>
              <a:rPr sz="1000" spc="75">
                <a:solidFill>
                  <a:srgbClr val="233760"/>
                </a:solidFill>
                <a:latin typeface="Brandon Text Office"/>
                <a:cs typeface="Brandon Text Office"/>
              </a:rPr>
              <a:t> </a:t>
            </a:r>
            <a:r>
              <a:rPr sz="1000">
                <a:solidFill>
                  <a:srgbClr val="233760"/>
                </a:solidFill>
                <a:latin typeface="Brandon Text Office"/>
                <a:cs typeface="Brandon Text Office"/>
              </a:rPr>
              <a:t>days</a:t>
            </a:r>
            <a:r>
              <a:rPr sz="1000" spc="75">
                <a:solidFill>
                  <a:srgbClr val="233760"/>
                </a:solidFill>
                <a:latin typeface="Brandon Text Office"/>
                <a:cs typeface="Brandon Text Office"/>
              </a:rPr>
              <a:t> </a:t>
            </a:r>
            <a:r>
              <a:rPr sz="1000">
                <a:solidFill>
                  <a:srgbClr val="233760"/>
                </a:solidFill>
                <a:latin typeface="Brandon Text Office"/>
                <a:cs typeface="Brandon Text Office"/>
              </a:rPr>
              <a:t>following</a:t>
            </a:r>
            <a:r>
              <a:rPr sz="1000" spc="7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75">
                <a:solidFill>
                  <a:srgbClr val="233760"/>
                </a:solidFill>
                <a:latin typeface="Brandon Text Office"/>
                <a:cs typeface="Brandon Text Office"/>
              </a:rPr>
              <a:t> </a:t>
            </a:r>
            <a:r>
              <a:rPr sz="1000">
                <a:solidFill>
                  <a:srgbClr val="233760"/>
                </a:solidFill>
                <a:latin typeface="Brandon Text Office"/>
                <a:cs typeface="Brandon Text Office"/>
              </a:rPr>
              <a:t>end</a:t>
            </a:r>
            <a:r>
              <a:rPr sz="1000" spc="75">
                <a:solidFill>
                  <a:srgbClr val="233760"/>
                </a:solidFill>
                <a:latin typeface="Brandon Text Office"/>
                <a:cs typeface="Brandon Text Office"/>
              </a:rPr>
              <a:t> </a:t>
            </a:r>
            <a:r>
              <a:rPr sz="1000">
                <a:solidFill>
                  <a:srgbClr val="233760"/>
                </a:solidFill>
                <a:latin typeface="Brandon Text Office"/>
                <a:cs typeface="Brandon Text Office"/>
              </a:rPr>
              <a:t>of</a:t>
            </a:r>
            <a:r>
              <a:rPr sz="1000" spc="75">
                <a:solidFill>
                  <a:srgbClr val="233760"/>
                </a:solidFill>
                <a:latin typeface="Brandon Text Office"/>
                <a:cs typeface="Brandon Text Office"/>
              </a:rPr>
              <a:t> </a:t>
            </a:r>
            <a:r>
              <a:rPr sz="1000">
                <a:solidFill>
                  <a:srgbClr val="233760"/>
                </a:solidFill>
                <a:latin typeface="Brandon Text Office"/>
                <a:cs typeface="Brandon Text Office"/>
              </a:rPr>
              <a:t>the</a:t>
            </a:r>
            <a:r>
              <a:rPr sz="1000" spc="70">
                <a:solidFill>
                  <a:srgbClr val="233760"/>
                </a:solidFill>
                <a:latin typeface="Brandon Text Office"/>
                <a:cs typeface="Brandon Text Office"/>
              </a:rPr>
              <a:t> </a:t>
            </a:r>
            <a:r>
              <a:rPr sz="1000">
                <a:solidFill>
                  <a:srgbClr val="233760"/>
                </a:solidFill>
                <a:latin typeface="Brandon Text Office"/>
                <a:cs typeface="Brandon Text Office"/>
              </a:rPr>
              <a:t>season</a:t>
            </a:r>
            <a:r>
              <a:rPr sz="1000" spc="75">
                <a:solidFill>
                  <a:srgbClr val="233760"/>
                </a:solidFill>
                <a:latin typeface="Brandon Text Office"/>
                <a:cs typeface="Brandon Text Office"/>
              </a:rPr>
              <a:t> </a:t>
            </a:r>
            <a:r>
              <a:rPr sz="1000">
                <a:solidFill>
                  <a:srgbClr val="233760"/>
                </a:solidFill>
                <a:latin typeface="Brandon Text Office"/>
                <a:cs typeface="Brandon Text Office"/>
              </a:rPr>
              <a:t>if</a:t>
            </a:r>
            <a:r>
              <a:rPr sz="1000" spc="75">
                <a:solidFill>
                  <a:srgbClr val="233760"/>
                </a:solidFill>
                <a:latin typeface="Brandon Text Office"/>
                <a:cs typeface="Brandon Text Office"/>
              </a:rPr>
              <a:t> </a:t>
            </a:r>
            <a:r>
              <a:rPr sz="1000" spc="-25">
                <a:solidFill>
                  <a:srgbClr val="233760"/>
                </a:solidFill>
                <a:latin typeface="Brandon Text Office"/>
                <a:cs typeface="Brandon Text Office"/>
              </a:rPr>
              <a:t>the </a:t>
            </a:r>
            <a:r>
              <a:rPr sz="1000">
                <a:solidFill>
                  <a:srgbClr val="233760"/>
                </a:solidFill>
                <a:latin typeface="Brandon Text Office"/>
                <a:cs typeface="Brandon Text Office"/>
              </a:rPr>
              <a:t>Contract</a:t>
            </a:r>
            <a:r>
              <a:rPr sz="1000" spc="75">
                <a:solidFill>
                  <a:srgbClr val="233760"/>
                </a:solidFill>
                <a:latin typeface="Brandon Text Office"/>
                <a:cs typeface="Brandon Text Office"/>
              </a:rPr>
              <a:t> </a:t>
            </a:r>
            <a:r>
              <a:rPr sz="1000">
                <a:solidFill>
                  <a:srgbClr val="233760"/>
                </a:solidFill>
                <a:latin typeface="Brandon Text Office"/>
                <a:cs typeface="Brandon Text Office"/>
              </a:rPr>
              <a:t>is</a:t>
            </a:r>
            <a:r>
              <a:rPr sz="1000" spc="80">
                <a:solidFill>
                  <a:srgbClr val="233760"/>
                </a:solidFill>
                <a:latin typeface="Brandon Text Office"/>
                <a:cs typeface="Brandon Text Office"/>
              </a:rPr>
              <a:t> </a:t>
            </a:r>
            <a:r>
              <a:rPr sz="1000">
                <a:solidFill>
                  <a:srgbClr val="233760"/>
                </a:solidFill>
                <a:latin typeface="Brandon Text Office"/>
                <a:cs typeface="Brandon Text Office"/>
              </a:rPr>
              <a:t>impacted</a:t>
            </a:r>
            <a:r>
              <a:rPr sz="1000" spc="80">
                <a:solidFill>
                  <a:srgbClr val="233760"/>
                </a:solidFill>
                <a:latin typeface="Brandon Text Office"/>
                <a:cs typeface="Brandon Text Office"/>
              </a:rPr>
              <a:t> </a:t>
            </a:r>
            <a:r>
              <a:rPr sz="1000">
                <a:solidFill>
                  <a:srgbClr val="233760"/>
                </a:solidFill>
                <a:latin typeface="Brandon Text Office"/>
                <a:cs typeface="Brandon Text Office"/>
              </a:rPr>
              <a:t>due</a:t>
            </a:r>
            <a:r>
              <a:rPr sz="1000" spc="8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80">
                <a:solidFill>
                  <a:srgbClr val="233760"/>
                </a:solidFill>
                <a:latin typeface="Brandon Text Office"/>
                <a:cs typeface="Brandon Text Office"/>
              </a:rPr>
              <a:t> </a:t>
            </a:r>
            <a:r>
              <a:rPr sz="1000">
                <a:solidFill>
                  <a:srgbClr val="233760"/>
                </a:solidFill>
                <a:latin typeface="Brandon Text Office"/>
                <a:cs typeface="Brandon Text Office"/>
              </a:rPr>
              <a:t>a</a:t>
            </a:r>
            <a:r>
              <a:rPr sz="1000" spc="80">
                <a:solidFill>
                  <a:srgbClr val="233760"/>
                </a:solidFill>
                <a:latin typeface="Brandon Text Office"/>
                <a:cs typeface="Brandon Text Office"/>
              </a:rPr>
              <a:t> </a:t>
            </a:r>
            <a:r>
              <a:rPr sz="1000">
                <a:solidFill>
                  <a:srgbClr val="233760"/>
                </a:solidFill>
                <a:latin typeface="Brandon Text Office"/>
                <a:cs typeface="Brandon Text Office"/>
              </a:rPr>
              <a:t>COVID</a:t>
            </a:r>
            <a:r>
              <a:rPr sz="1000" spc="80">
                <a:solidFill>
                  <a:srgbClr val="233760"/>
                </a:solidFill>
                <a:latin typeface="Brandon Text Office"/>
                <a:cs typeface="Brandon Text Office"/>
              </a:rPr>
              <a:t> </a:t>
            </a:r>
            <a:r>
              <a:rPr sz="1000">
                <a:solidFill>
                  <a:srgbClr val="233760"/>
                </a:solidFill>
                <a:latin typeface="Brandon Text Office"/>
                <a:cs typeface="Brandon Text Office"/>
              </a:rPr>
              <a:t>event</a:t>
            </a:r>
            <a:r>
              <a:rPr sz="1000" spc="80">
                <a:solidFill>
                  <a:srgbClr val="233760"/>
                </a:solidFill>
                <a:latin typeface="Brandon Text Office"/>
                <a:cs typeface="Brandon Text Office"/>
              </a:rPr>
              <a:t> </a:t>
            </a:r>
            <a:r>
              <a:rPr sz="1000">
                <a:solidFill>
                  <a:srgbClr val="233760"/>
                </a:solidFill>
                <a:latin typeface="Brandon Text Office"/>
                <a:cs typeface="Brandon Text Office"/>
              </a:rPr>
              <a:t>or</a:t>
            </a:r>
            <a:r>
              <a:rPr sz="1000" spc="80">
                <a:solidFill>
                  <a:srgbClr val="233760"/>
                </a:solidFill>
                <a:latin typeface="Brandon Text Office"/>
                <a:cs typeface="Brandon Text Office"/>
              </a:rPr>
              <a:t> </a:t>
            </a:r>
            <a:r>
              <a:rPr sz="1000">
                <a:solidFill>
                  <a:srgbClr val="233760"/>
                </a:solidFill>
                <a:latin typeface="Brandon Text Office"/>
                <a:cs typeface="Brandon Text Office"/>
              </a:rPr>
              <a:t>varied</a:t>
            </a:r>
            <a:r>
              <a:rPr sz="1000" spc="80">
                <a:solidFill>
                  <a:srgbClr val="233760"/>
                </a:solidFill>
                <a:latin typeface="Brandon Text Office"/>
                <a:cs typeface="Brandon Text Office"/>
              </a:rPr>
              <a:t> </a:t>
            </a:r>
            <a:r>
              <a:rPr sz="1000">
                <a:solidFill>
                  <a:srgbClr val="233760"/>
                </a:solidFill>
                <a:latin typeface="Brandon Text Office"/>
                <a:cs typeface="Brandon Text Office"/>
              </a:rPr>
              <a:t>due</a:t>
            </a:r>
            <a:r>
              <a:rPr sz="1000" spc="80">
                <a:solidFill>
                  <a:srgbClr val="233760"/>
                </a:solidFill>
                <a:latin typeface="Brandon Text Office"/>
                <a:cs typeface="Brandon Text Office"/>
              </a:rPr>
              <a:t> </a:t>
            </a:r>
            <a:r>
              <a:rPr sz="1000">
                <a:solidFill>
                  <a:srgbClr val="233760"/>
                </a:solidFill>
                <a:latin typeface="Brandon Text Office"/>
                <a:cs typeface="Brandon Text Office"/>
              </a:rPr>
              <a:t>to</a:t>
            </a:r>
            <a:r>
              <a:rPr sz="1000" spc="75">
                <a:solidFill>
                  <a:srgbClr val="233760"/>
                </a:solidFill>
                <a:latin typeface="Brandon Text Office"/>
                <a:cs typeface="Brandon Text Office"/>
              </a:rPr>
              <a:t> </a:t>
            </a:r>
            <a:r>
              <a:rPr sz="1000">
                <a:solidFill>
                  <a:srgbClr val="233760"/>
                </a:solidFill>
                <a:latin typeface="Brandon Text Office"/>
                <a:cs typeface="Brandon Text Office"/>
              </a:rPr>
              <a:t>COVID</a:t>
            </a:r>
            <a:r>
              <a:rPr sz="1000" spc="80">
                <a:solidFill>
                  <a:srgbClr val="233760"/>
                </a:solidFill>
                <a:latin typeface="Brandon Text Office"/>
                <a:cs typeface="Brandon Text Office"/>
              </a:rPr>
              <a:t> </a:t>
            </a:r>
            <a:r>
              <a:rPr sz="1000" spc="-10">
                <a:solidFill>
                  <a:srgbClr val="233760"/>
                </a:solidFill>
                <a:latin typeface="Brandon Text Office"/>
                <a:cs typeface="Brandon Text Office"/>
              </a:rPr>
              <a:t>Restriction.</a:t>
            </a:r>
            <a:endParaRPr sz="1000">
              <a:latin typeface="Brandon Text Office"/>
              <a:cs typeface="Brandon Text Office"/>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4ded053-ed47-42ed-96a0-612f9ee6d1fb">
      <Terms xmlns="http://schemas.microsoft.com/office/infopath/2007/PartnerControls"/>
    </lcf76f155ced4ddcb4097134ff3c332f>
    <TaxCatchAll xmlns="f9dbca71-1cae-4634-8d2f-687deffb8b04" xsi:nil="true"/>
    <MediaLengthInSeconds xmlns="64ded053-ed47-42ed-96a0-612f9ee6d1fb" xsi:nil="true"/>
    <SharedWithUsers xmlns="f9dbca71-1cae-4634-8d2f-687deffb8b04">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15FB5DE10F8894AA7799E9BFD113BE9" ma:contentTypeVersion="18" ma:contentTypeDescription="Create a new document." ma:contentTypeScope="" ma:versionID="bc8bdb656dec25f1514c89b512607335">
  <xsd:schema xmlns:xsd="http://www.w3.org/2001/XMLSchema" xmlns:xs="http://www.w3.org/2001/XMLSchema" xmlns:p="http://schemas.microsoft.com/office/2006/metadata/properties" xmlns:ns2="64ded053-ed47-42ed-96a0-612f9ee6d1fb" xmlns:ns3="f9dbca71-1cae-4634-8d2f-687deffb8b04" targetNamespace="http://schemas.microsoft.com/office/2006/metadata/properties" ma:root="true" ma:fieldsID="9fa3178b037922e99486d6d830794899" ns2:_="" ns3:_="">
    <xsd:import namespace="64ded053-ed47-42ed-96a0-612f9ee6d1fb"/>
    <xsd:import namespace="f9dbca71-1cae-4634-8d2f-687deffb8b0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AutoKeyPoints" minOccurs="0"/>
                <xsd:element ref="ns2:MediaServiceKeyPoint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ded053-ed47-42ed-96a0-612f9ee6d1f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bfcfa89-0304-48ce-b907-9d7a0a193557" ma:termSetId="09814cd3-568e-fe90-9814-8d621ff8fb84" ma:anchorId="fba54fb3-c3e1-fe81-a776-ca4b69148c4d" ma:open="true" ma:isKeyword="false">
      <xsd:complexType>
        <xsd:sequence>
          <xsd:element ref="pc:Terms" minOccurs="0" maxOccurs="1"/>
        </xsd:sequence>
      </xsd:complex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9dbca71-1cae-4634-8d2f-687deffb8b0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6f6a601-97b9-4815-b6e7-9e13c3bccab9}" ma:internalName="TaxCatchAll" ma:showField="CatchAllData" ma:web="f9dbca71-1cae-4634-8d2f-687deffb8b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AF61CD-CD46-4C7A-A07E-C48B58448C44}">
  <ds:schemaRefs>
    <ds:schemaRef ds:uri="64ded053-ed47-42ed-96a0-612f9ee6d1fb"/>
    <ds:schemaRef ds:uri="f9dbca71-1cae-4634-8d2f-687deffb8b04"/>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5D92072-6BC5-494D-84BB-8CF06FC8BCB3}">
  <ds:schemaRefs>
    <ds:schemaRef ds:uri="http://schemas.microsoft.com/sharepoint/v3/contenttype/forms"/>
  </ds:schemaRefs>
</ds:datastoreItem>
</file>

<file path=customXml/itemProps3.xml><?xml version="1.0" encoding="utf-8"?>
<ds:datastoreItem xmlns:ds="http://schemas.openxmlformats.org/officeDocument/2006/customXml" ds:itemID="{F65882A9-5952-44BB-B7E6-15EE3518B928}">
  <ds:schemaRefs>
    <ds:schemaRef ds:uri="64ded053-ed47-42ed-96a0-612f9ee6d1fb"/>
    <ds:schemaRef ds:uri="f9dbca71-1cae-4634-8d2f-687deffb8b0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2045</Words>
  <Application>Microsoft Office PowerPoint</Application>
  <PresentationFormat>Custom</PresentationFormat>
  <Paragraphs>98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Brandon Grotesque Bold</vt:lpstr>
      <vt:lpstr>Brandon Grotesque Regular</vt:lpstr>
      <vt:lpstr>Brandon Text Office</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Grace West</dc:creator>
  <cp:lastModifiedBy>Danny Knights</cp:lastModifiedBy>
  <cp:revision>6</cp:revision>
  <dcterms:created xsi:type="dcterms:W3CDTF">2023-10-18T08:00:20Z</dcterms:created>
  <dcterms:modified xsi:type="dcterms:W3CDTF">2026-01-09T15:57:32Z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2019-11-08T00:00:00Z</vt:filetime>
  </property>
  <property fmtid="{D5CDD505-2E9C-101B-9397-08002B2CF9AE}" pid="3" name="Creator">
    <vt:lpwstr>Adobe InDesign 14.0 (Macintosh)</vt:lpwstr>
  </property>
  <property fmtid="{D5CDD505-2E9C-101B-9397-08002B2CF9AE}" pid="4" name="LastSaved">
    <vt:filetime>2023-10-18T00:00:00Z</vt:filetime>
  </property>
  <property fmtid="{D5CDD505-2E9C-101B-9397-08002B2CF9AE}" pid="5" name="Producer">
    <vt:lpwstr>Adobe PDF Library 15.0</vt:lpwstr>
  </property>
  <property fmtid="{D5CDD505-2E9C-101B-9397-08002B2CF9AE}" pid="6" name="ContentTypeId">
    <vt:lpwstr>0x010100C15FB5DE10F8894AA7799E9BFD113BE9</vt:lpwstr>
  </property>
  <property fmtid="{D5CDD505-2E9C-101B-9397-08002B2CF9AE}" pid="7" name="xd_ProgID">
    <vt:lpwstr/>
  </property>
  <property fmtid="{D5CDD505-2E9C-101B-9397-08002B2CF9AE}" pid="8" name="MediaServiceImageTags">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y fmtid="{D5CDD505-2E9C-101B-9397-08002B2CF9AE}" pid="13" name="xd_Signature">
    <vt:bool>false</vt:bool>
  </property>
</Properties>
</file>